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hT6NSJHYJuR8td/vj3zd68puT2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Roboto-italic.fntdata"/><Relationship Id="rId30" Type="http://schemas.openxmlformats.org/officeDocument/2006/relationships/font" Target="fonts/Roboto-bold.fntdata"/><Relationship Id="rId33" Type="http://customschemas.google.com/relationships/presentationmetadata" Target="metadata"/><Relationship Id="rId32"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29" Type="http://schemas.openxmlformats.org/officeDocument/2006/relationships/font" Target="fonts/Robot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5"/>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5"/>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p25"/>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34"/>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3" name="Google Shape;5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35"/>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5"/>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7" name="Google Shape;57;p35"/>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2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cxnSp>
        <p:nvCxnSpPr>
          <p:cNvPr id="27" name="Google Shape;27;p29"/>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8" name="Google Shape;28;p29"/>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 name="Google Shape;2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p30"/>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2" name="Google Shape;32;p3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30"/>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0"/>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31"/>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8" name="Google Shape;38;p31"/>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31"/>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32"/>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3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33"/>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7" name="Google Shape;47;p33"/>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8" name="Google Shape;48;p3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9" name="Google Shape;49;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 name="Google Shape;5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2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7.jpg"/><Relationship Id="rId4" Type="http://schemas.openxmlformats.org/officeDocument/2006/relationships/image" Target="../media/image2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1.jpg"/><Relationship Id="rId4" Type="http://schemas.openxmlformats.org/officeDocument/2006/relationships/image" Target="../media/image20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9.jpg"/><Relationship Id="rId4" Type="http://schemas.openxmlformats.org/officeDocument/2006/relationships/image" Target="../media/image2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7.jpg"/><Relationship Id="rId4" Type="http://schemas.openxmlformats.org/officeDocument/2006/relationships/image" Target="../media/image2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4.jpg"/><Relationship Id="rId4" Type="http://schemas.openxmlformats.org/officeDocument/2006/relationships/image" Target="../media/image2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40" Type="http://schemas.openxmlformats.org/officeDocument/2006/relationships/image" Target="../media/image39.jpg"/><Relationship Id="rId190" Type="http://schemas.openxmlformats.org/officeDocument/2006/relationships/image" Target="../media/image185.jpg"/><Relationship Id="rId42" Type="http://schemas.openxmlformats.org/officeDocument/2006/relationships/image" Target="../media/image40.jpg"/><Relationship Id="rId41" Type="http://schemas.openxmlformats.org/officeDocument/2006/relationships/image" Target="../media/image37.jpg"/><Relationship Id="rId44" Type="http://schemas.openxmlformats.org/officeDocument/2006/relationships/image" Target="../media/image43.jpg"/><Relationship Id="rId194" Type="http://schemas.openxmlformats.org/officeDocument/2006/relationships/image" Target="../media/image187.jpg"/><Relationship Id="rId43" Type="http://schemas.openxmlformats.org/officeDocument/2006/relationships/image" Target="../media/image41.jpg"/><Relationship Id="rId193" Type="http://schemas.openxmlformats.org/officeDocument/2006/relationships/image" Target="../media/image195.jpg"/><Relationship Id="rId46" Type="http://schemas.openxmlformats.org/officeDocument/2006/relationships/image" Target="../media/image42.jpg"/><Relationship Id="rId192" Type="http://schemas.openxmlformats.org/officeDocument/2006/relationships/image" Target="../media/image191.jpg"/><Relationship Id="rId45" Type="http://schemas.openxmlformats.org/officeDocument/2006/relationships/image" Target="../media/image49.jpg"/><Relationship Id="rId191" Type="http://schemas.openxmlformats.org/officeDocument/2006/relationships/image" Target="../media/image190.jpg"/><Relationship Id="rId48" Type="http://schemas.openxmlformats.org/officeDocument/2006/relationships/image" Target="../media/image44.jpg"/><Relationship Id="rId187" Type="http://schemas.openxmlformats.org/officeDocument/2006/relationships/image" Target="../media/image188.jpg"/><Relationship Id="rId47" Type="http://schemas.openxmlformats.org/officeDocument/2006/relationships/image" Target="../media/image48.jpg"/><Relationship Id="rId186" Type="http://schemas.openxmlformats.org/officeDocument/2006/relationships/image" Target="../media/image183.jpg"/><Relationship Id="rId185" Type="http://schemas.openxmlformats.org/officeDocument/2006/relationships/image" Target="../media/image180.jpg"/><Relationship Id="rId49" Type="http://schemas.openxmlformats.org/officeDocument/2006/relationships/image" Target="../media/image46.jpg"/><Relationship Id="rId184" Type="http://schemas.openxmlformats.org/officeDocument/2006/relationships/image" Target="../media/image174.jpg"/><Relationship Id="rId189" Type="http://schemas.openxmlformats.org/officeDocument/2006/relationships/image" Target="../media/image186.jpg"/><Relationship Id="rId188" Type="http://schemas.openxmlformats.org/officeDocument/2006/relationships/image" Target="../media/image189.jpg"/><Relationship Id="rId31" Type="http://schemas.openxmlformats.org/officeDocument/2006/relationships/image" Target="../media/image29.jpg"/><Relationship Id="rId30" Type="http://schemas.openxmlformats.org/officeDocument/2006/relationships/image" Target="../media/image30.jpg"/><Relationship Id="rId33" Type="http://schemas.openxmlformats.org/officeDocument/2006/relationships/image" Target="../media/image31.jpg"/><Relationship Id="rId183" Type="http://schemas.openxmlformats.org/officeDocument/2006/relationships/image" Target="../media/image184.jpg"/><Relationship Id="rId32" Type="http://schemas.openxmlformats.org/officeDocument/2006/relationships/image" Target="../media/image32.jpg"/><Relationship Id="rId182" Type="http://schemas.openxmlformats.org/officeDocument/2006/relationships/image" Target="../media/image182.jpg"/><Relationship Id="rId35" Type="http://schemas.openxmlformats.org/officeDocument/2006/relationships/image" Target="../media/image26.jpg"/><Relationship Id="rId181" Type="http://schemas.openxmlformats.org/officeDocument/2006/relationships/image" Target="../media/image178.jpg"/><Relationship Id="rId34" Type="http://schemas.openxmlformats.org/officeDocument/2006/relationships/image" Target="../media/image28.jpg"/><Relationship Id="rId180" Type="http://schemas.openxmlformats.org/officeDocument/2006/relationships/image" Target="../media/image175.jpg"/><Relationship Id="rId37" Type="http://schemas.openxmlformats.org/officeDocument/2006/relationships/image" Target="../media/image33.jpg"/><Relationship Id="rId176" Type="http://schemas.openxmlformats.org/officeDocument/2006/relationships/image" Target="../media/image173.jpg"/><Relationship Id="rId36" Type="http://schemas.openxmlformats.org/officeDocument/2006/relationships/image" Target="../media/image36.jpg"/><Relationship Id="rId175" Type="http://schemas.openxmlformats.org/officeDocument/2006/relationships/image" Target="../media/image168.jpg"/><Relationship Id="rId39" Type="http://schemas.openxmlformats.org/officeDocument/2006/relationships/image" Target="../media/image38.jpg"/><Relationship Id="rId174" Type="http://schemas.openxmlformats.org/officeDocument/2006/relationships/image" Target="../media/image169.jpg"/><Relationship Id="rId38" Type="http://schemas.openxmlformats.org/officeDocument/2006/relationships/image" Target="../media/image35.jpg"/><Relationship Id="rId173" Type="http://schemas.openxmlformats.org/officeDocument/2006/relationships/image" Target="../media/image181.jpg"/><Relationship Id="rId179" Type="http://schemas.openxmlformats.org/officeDocument/2006/relationships/image" Target="../media/image177.jpg"/><Relationship Id="rId178" Type="http://schemas.openxmlformats.org/officeDocument/2006/relationships/image" Target="../media/image176.jpg"/><Relationship Id="rId177" Type="http://schemas.openxmlformats.org/officeDocument/2006/relationships/image" Target="../media/image171.jpg"/><Relationship Id="rId20" Type="http://schemas.openxmlformats.org/officeDocument/2006/relationships/image" Target="../media/image17.jpg"/><Relationship Id="rId22" Type="http://schemas.openxmlformats.org/officeDocument/2006/relationships/image" Target="../media/image25.jpg"/><Relationship Id="rId21" Type="http://schemas.openxmlformats.org/officeDocument/2006/relationships/image" Target="../media/image24.jpg"/><Relationship Id="rId24" Type="http://schemas.openxmlformats.org/officeDocument/2006/relationships/image" Target="../media/image19.jpg"/><Relationship Id="rId23" Type="http://schemas.openxmlformats.org/officeDocument/2006/relationships/image" Target="../media/image18.jpg"/><Relationship Id="rId26" Type="http://schemas.openxmlformats.org/officeDocument/2006/relationships/image" Target="../media/image34.jpg"/><Relationship Id="rId25" Type="http://schemas.openxmlformats.org/officeDocument/2006/relationships/image" Target="../media/image22.jpg"/><Relationship Id="rId28" Type="http://schemas.openxmlformats.org/officeDocument/2006/relationships/image" Target="../media/image23.jpg"/><Relationship Id="rId27" Type="http://schemas.openxmlformats.org/officeDocument/2006/relationships/image" Target="../media/image20.jpg"/><Relationship Id="rId29" Type="http://schemas.openxmlformats.org/officeDocument/2006/relationships/image" Target="../media/image27.jpg"/><Relationship Id="rId11" Type="http://schemas.openxmlformats.org/officeDocument/2006/relationships/image" Target="../media/image6.jpg"/><Relationship Id="rId10" Type="http://schemas.openxmlformats.org/officeDocument/2006/relationships/image" Target="../media/image9.jpg"/><Relationship Id="rId13" Type="http://schemas.openxmlformats.org/officeDocument/2006/relationships/image" Target="../media/image1.jpg"/><Relationship Id="rId12" Type="http://schemas.openxmlformats.org/officeDocument/2006/relationships/image" Target="../media/image10.jpg"/><Relationship Id="rId15" Type="http://schemas.openxmlformats.org/officeDocument/2006/relationships/image" Target="../media/image21.jpg"/><Relationship Id="rId198" Type="http://schemas.openxmlformats.org/officeDocument/2006/relationships/image" Target="../media/image199.jpg"/><Relationship Id="rId14" Type="http://schemas.openxmlformats.org/officeDocument/2006/relationships/image" Target="../media/image12.jpg"/><Relationship Id="rId197" Type="http://schemas.openxmlformats.org/officeDocument/2006/relationships/image" Target="../media/image196.jpg"/><Relationship Id="rId17" Type="http://schemas.openxmlformats.org/officeDocument/2006/relationships/image" Target="../media/image13.jpg"/><Relationship Id="rId196" Type="http://schemas.openxmlformats.org/officeDocument/2006/relationships/image" Target="../media/image192.jpg"/><Relationship Id="rId16" Type="http://schemas.openxmlformats.org/officeDocument/2006/relationships/image" Target="../media/image16.jpg"/><Relationship Id="rId195" Type="http://schemas.openxmlformats.org/officeDocument/2006/relationships/image" Target="../media/image194.jpg"/><Relationship Id="rId19" Type="http://schemas.openxmlformats.org/officeDocument/2006/relationships/image" Target="../media/image15.jpg"/><Relationship Id="rId18" Type="http://schemas.openxmlformats.org/officeDocument/2006/relationships/image" Target="../media/image14.jpg"/><Relationship Id="rId199" Type="http://schemas.openxmlformats.org/officeDocument/2006/relationships/image" Target="../media/image202.jpg"/><Relationship Id="rId84" Type="http://schemas.openxmlformats.org/officeDocument/2006/relationships/image" Target="../media/image82.jpg"/><Relationship Id="rId83" Type="http://schemas.openxmlformats.org/officeDocument/2006/relationships/image" Target="../media/image81.jpg"/><Relationship Id="rId86" Type="http://schemas.openxmlformats.org/officeDocument/2006/relationships/image" Target="../media/image89.jpg"/><Relationship Id="rId85" Type="http://schemas.openxmlformats.org/officeDocument/2006/relationships/image" Target="../media/image78.jpg"/><Relationship Id="rId88" Type="http://schemas.openxmlformats.org/officeDocument/2006/relationships/image" Target="../media/image86.jpg"/><Relationship Id="rId150" Type="http://schemas.openxmlformats.org/officeDocument/2006/relationships/image" Target="../media/image146.jpg"/><Relationship Id="rId87" Type="http://schemas.openxmlformats.org/officeDocument/2006/relationships/image" Target="../media/image84.jpg"/><Relationship Id="rId89" Type="http://schemas.openxmlformats.org/officeDocument/2006/relationships/image" Target="../media/image87.jpg"/><Relationship Id="rId80" Type="http://schemas.openxmlformats.org/officeDocument/2006/relationships/image" Target="../media/image79.jpg"/><Relationship Id="rId82" Type="http://schemas.openxmlformats.org/officeDocument/2006/relationships/image" Target="../media/image83.jpg"/><Relationship Id="rId81" Type="http://schemas.openxmlformats.org/officeDocument/2006/relationships/image" Target="../media/image77.jp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 Id="rId149" Type="http://schemas.openxmlformats.org/officeDocument/2006/relationships/image" Target="../media/image145.jpg"/><Relationship Id="rId4" Type="http://schemas.openxmlformats.org/officeDocument/2006/relationships/image" Target="../media/image3.jpg"/><Relationship Id="rId148" Type="http://schemas.openxmlformats.org/officeDocument/2006/relationships/image" Target="../media/image147.jpg"/><Relationship Id="rId9" Type="http://schemas.openxmlformats.org/officeDocument/2006/relationships/image" Target="../media/image7.jpg"/><Relationship Id="rId143" Type="http://schemas.openxmlformats.org/officeDocument/2006/relationships/image" Target="../media/image141.jpg"/><Relationship Id="rId142" Type="http://schemas.openxmlformats.org/officeDocument/2006/relationships/image" Target="../media/image139.jpg"/><Relationship Id="rId141" Type="http://schemas.openxmlformats.org/officeDocument/2006/relationships/image" Target="../media/image137.jpg"/><Relationship Id="rId140" Type="http://schemas.openxmlformats.org/officeDocument/2006/relationships/image" Target="../media/image138.jpg"/><Relationship Id="rId5" Type="http://schemas.openxmlformats.org/officeDocument/2006/relationships/image" Target="../media/image5.jpg"/><Relationship Id="rId147" Type="http://schemas.openxmlformats.org/officeDocument/2006/relationships/image" Target="../media/image143.jpg"/><Relationship Id="rId6" Type="http://schemas.openxmlformats.org/officeDocument/2006/relationships/image" Target="../media/image4.jpg"/><Relationship Id="rId146" Type="http://schemas.openxmlformats.org/officeDocument/2006/relationships/image" Target="../media/image151.jpg"/><Relationship Id="rId7" Type="http://schemas.openxmlformats.org/officeDocument/2006/relationships/image" Target="../media/image11.jpg"/><Relationship Id="rId145" Type="http://schemas.openxmlformats.org/officeDocument/2006/relationships/image" Target="../media/image142.jpg"/><Relationship Id="rId8" Type="http://schemas.openxmlformats.org/officeDocument/2006/relationships/image" Target="../media/image2.jpg"/><Relationship Id="rId144" Type="http://schemas.openxmlformats.org/officeDocument/2006/relationships/image" Target="../media/image140.jpg"/><Relationship Id="rId73" Type="http://schemas.openxmlformats.org/officeDocument/2006/relationships/image" Target="../media/image67.jpg"/><Relationship Id="rId72" Type="http://schemas.openxmlformats.org/officeDocument/2006/relationships/image" Target="../media/image70.jpg"/><Relationship Id="rId75" Type="http://schemas.openxmlformats.org/officeDocument/2006/relationships/image" Target="../media/image72.jpg"/><Relationship Id="rId74" Type="http://schemas.openxmlformats.org/officeDocument/2006/relationships/image" Target="../media/image71.jpg"/><Relationship Id="rId77" Type="http://schemas.openxmlformats.org/officeDocument/2006/relationships/image" Target="../media/image76.jpg"/><Relationship Id="rId76" Type="http://schemas.openxmlformats.org/officeDocument/2006/relationships/image" Target="../media/image73.jpg"/><Relationship Id="rId79" Type="http://schemas.openxmlformats.org/officeDocument/2006/relationships/image" Target="../media/image74.jpg"/><Relationship Id="rId78" Type="http://schemas.openxmlformats.org/officeDocument/2006/relationships/image" Target="../media/image80.jpg"/><Relationship Id="rId71" Type="http://schemas.openxmlformats.org/officeDocument/2006/relationships/image" Target="../media/image75.jpg"/><Relationship Id="rId70" Type="http://schemas.openxmlformats.org/officeDocument/2006/relationships/image" Target="../media/image68.jpg"/><Relationship Id="rId139" Type="http://schemas.openxmlformats.org/officeDocument/2006/relationships/image" Target="../media/image134.jpg"/><Relationship Id="rId138" Type="http://schemas.openxmlformats.org/officeDocument/2006/relationships/image" Target="../media/image135.jpg"/><Relationship Id="rId137" Type="http://schemas.openxmlformats.org/officeDocument/2006/relationships/image" Target="../media/image136.jpg"/><Relationship Id="rId132" Type="http://schemas.openxmlformats.org/officeDocument/2006/relationships/image" Target="../media/image131.jpg"/><Relationship Id="rId131" Type="http://schemas.openxmlformats.org/officeDocument/2006/relationships/image" Target="../media/image128.jpg"/><Relationship Id="rId130" Type="http://schemas.openxmlformats.org/officeDocument/2006/relationships/image" Target="../media/image123.jpg"/><Relationship Id="rId136" Type="http://schemas.openxmlformats.org/officeDocument/2006/relationships/image" Target="../media/image133.jpg"/><Relationship Id="rId135" Type="http://schemas.openxmlformats.org/officeDocument/2006/relationships/image" Target="../media/image132.jpg"/><Relationship Id="rId134" Type="http://schemas.openxmlformats.org/officeDocument/2006/relationships/image" Target="../media/image130.jpg"/><Relationship Id="rId133" Type="http://schemas.openxmlformats.org/officeDocument/2006/relationships/image" Target="../media/image129.jpg"/><Relationship Id="rId62" Type="http://schemas.openxmlformats.org/officeDocument/2006/relationships/image" Target="../media/image58.jpg"/><Relationship Id="rId61" Type="http://schemas.openxmlformats.org/officeDocument/2006/relationships/image" Target="../media/image62.jpg"/><Relationship Id="rId64" Type="http://schemas.openxmlformats.org/officeDocument/2006/relationships/image" Target="../media/image61.jpg"/><Relationship Id="rId63" Type="http://schemas.openxmlformats.org/officeDocument/2006/relationships/image" Target="../media/image59.jpg"/><Relationship Id="rId66" Type="http://schemas.openxmlformats.org/officeDocument/2006/relationships/image" Target="../media/image65.jpg"/><Relationship Id="rId172" Type="http://schemas.openxmlformats.org/officeDocument/2006/relationships/image" Target="../media/image172.jpg"/><Relationship Id="rId65" Type="http://schemas.openxmlformats.org/officeDocument/2006/relationships/image" Target="../media/image60.jpg"/><Relationship Id="rId171" Type="http://schemas.openxmlformats.org/officeDocument/2006/relationships/image" Target="../media/image167.jpg"/><Relationship Id="rId68" Type="http://schemas.openxmlformats.org/officeDocument/2006/relationships/image" Target="../media/image69.jpg"/><Relationship Id="rId170" Type="http://schemas.openxmlformats.org/officeDocument/2006/relationships/image" Target="../media/image179.jpg"/><Relationship Id="rId67" Type="http://schemas.openxmlformats.org/officeDocument/2006/relationships/image" Target="../media/image64.jpg"/><Relationship Id="rId60" Type="http://schemas.openxmlformats.org/officeDocument/2006/relationships/image" Target="../media/image57.jpg"/><Relationship Id="rId165" Type="http://schemas.openxmlformats.org/officeDocument/2006/relationships/image" Target="../media/image163.jpg"/><Relationship Id="rId69" Type="http://schemas.openxmlformats.org/officeDocument/2006/relationships/image" Target="../media/image66.jpg"/><Relationship Id="rId164" Type="http://schemas.openxmlformats.org/officeDocument/2006/relationships/image" Target="../media/image161.jpg"/><Relationship Id="rId163" Type="http://schemas.openxmlformats.org/officeDocument/2006/relationships/image" Target="../media/image164.jpg"/><Relationship Id="rId162" Type="http://schemas.openxmlformats.org/officeDocument/2006/relationships/image" Target="../media/image159.jpg"/><Relationship Id="rId169" Type="http://schemas.openxmlformats.org/officeDocument/2006/relationships/image" Target="../media/image166.jpg"/><Relationship Id="rId168" Type="http://schemas.openxmlformats.org/officeDocument/2006/relationships/image" Target="../media/image170.jpg"/><Relationship Id="rId167" Type="http://schemas.openxmlformats.org/officeDocument/2006/relationships/image" Target="../media/image165.jpg"/><Relationship Id="rId166" Type="http://schemas.openxmlformats.org/officeDocument/2006/relationships/image" Target="../media/image162.jpg"/><Relationship Id="rId51" Type="http://schemas.openxmlformats.org/officeDocument/2006/relationships/image" Target="../media/image45.jpg"/><Relationship Id="rId50" Type="http://schemas.openxmlformats.org/officeDocument/2006/relationships/image" Target="../media/image52.jpg"/><Relationship Id="rId53" Type="http://schemas.openxmlformats.org/officeDocument/2006/relationships/image" Target="../media/image51.jpg"/><Relationship Id="rId52" Type="http://schemas.openxmlformats.org/officeDocument/2006/relationships/image" Target="../media/image47.jpg"/><Relationship Id="rId55" Type="http://schemas.openxmlformats.org/officeDocument/2006/relationships/image" Target="../media/image53.jpg"/><Relationship Id="rId161" Type="http://schemas.openxmlformats.org/officeDocument/2006/relationships/image" Target="../media/image157.jpg"/><Relationship Id="rId54" Type="http://schemas.openxmlformats.org/officeDocument/2006/relationships/image" Target="../media/image50.jpg"/><Relationship Id="rId160" Type="http://schemas.openxmlformats.org/officeDocument/2006/relationships/image" Target="../media/image156.jpg"/><Relationship Id="rId57" Type="http://schemas.openxmlformats.org/officeDocument/2006/relationships/image" Target="../media/image54.jpg"/><Relationship Id="rId56" Type="http://schemas.openxmlformats.org/officeDocument/2006/relationships/image" Target="../media/image55.jpg"/><Relationship Id="rId159" Type="http://schemas.openxmlformats.org/officeDocument/2006/relationships/image" Target="../media/image158.jpg"/><Relationship Id="rId59" Type="http://schemas.openxmlformats.org/officeDocument/2006/relationships/image" Target="../media/image56.jpg"/><Relationship Id="rId154" Type="http://schemas.openxmlformats.org/officeDocument/2006/relationships/image" Target="../media/image152.jpg"/><Relationship Id="rId58" Type="http://schemas.openxmlformats.org/officeDocument/2006/relationships/image" Target="../media/image63.jpg"/><Relationship Id="rId153" Type="http://schemas.openxmlformats.org/officeDocument/2006/relationships/image" Target="../media/image153.jpg"/><Relationship Id="rId152" Type="http://schemas.openxmlformats.org/officeDocument/2006/relationships/image" Target="../media/image149.jpg"/><Relationship Id="rId151" Type="http://schemas.openxmlformats.org/officeDocument/2006/relationships/image" Target="../media/image148.jpg"/><Relationship Id="rId158" Type="http://schemas.openxmlformats.org/officeDocument/2006/relationships/image" Target="../media/image154.jpg"/><Relationship Id="rId157" Type="http://schemas.openxmlformats.org/officeDocument/2006/relationships/image" Target="../media/image160.jpg"/><Relationship Id="rId156" Type="http://schemas.openxmlformats.org/officeDocument/2006/relationships/image" Target="../media/image150.jpg"/><Relationship Id="rId155" Type="http://schemas.openxmlformats.org/officeDocument/2006/relationships/image" Target="../media/image155.jpg"/><Relationship Id="rId107" Type="http://schemas.openxmlformats.org/officeDocument/2006/relationships/image" Target="../media/image104.jpg"/><Relationship Id="rId106" Type="http://schemas.openxmlformats.org/officeDocument/2006/relationships/image" Target="../media/image101.jpg"/><Relationship Id="rId105" Type="http://schemas.openxmlformats.org/officeDocument/2006/relationships/image" Target="../media/image109.jpg"/><Relationship Id="rId104" Type="http://schemas.openxmlformats.org/officeDocument/2006/relationships/image" Target="../media/image106.jpg"/><Relationship Id="rId109" Type="http://schemas.openxmlformats.org/officeDocument/2006/relationships/image" Target="../media/image105.jpg"/><Relationship Id="rId108" Type="http://schemas.openxmlformats.org/officeDocument/2006/relationships/image" Target="../media/image102.jpg"/><Relationship Id="rId103" Type="http://schemas.openxmlformats.org/officeDocument/2006/relationships/image" Target="../media/image100.jpg"/><Relationship Id="rId102" Type="http://schemas.openxmlformats.org/officeDocument/2006/relationships/image" Target="../media/image97.jpg"/><Relationship Id="rId101" Type="http://schemas.openxmlformats.org/officeDocument/2006/relationships/image" Target="../media/image103.jpg"/><Relationship Id="rId100" Type="http://schemas.openxmlformats.org/officeDocument/2006/relationships/image" Target="../media/image99.jpg"/><Relationship Id="rId129" Type="http://schemas.openxmlformats.org/officeDocument/2006/relationships/image" Target="../media/image144.jpg"/><Relationship Id="rId128" Type="http://schemas.openxmlformats.org/officeDocument/2006/relationships/image" Target="../media/image127.jpg"/><Relationship Id="rId127" Type="http://schemas.openxmlformats.org/officeDocument/2006/relationships/image" Target="../media/image126.jpg"/><Relationship Id="rId126" Type="http://schemas.openxmlformats.org/officeDocument/2006/relationships/image" Target="../media/image121.jpg"/><Relationship Id="rId121" Type="http://schemas.openxmlformats.org/officeDocument/2006/relationships/image" Target="../media/image120.jpg"/><Relationship Id="rId120" Type="http://schemas.openxmlformats.org/officeDocument/2006/relationships/image" Target="../media/image114.jpg"/><Relationship Id="rId125" Type="http://schemas.openxmlformats.org/officeDocument/2006/relationships/image" Target="../media/image122.jpg"/><Relationship Id="rId124" Type="http://schemas.openxmlformats.org/officeDocument/2006/relationships/image" Target="../media/image125.jpg"/><Relationship Id="rId123" Type="http://schemas.openxmlformats.org/officeDocument/2006/relationships/image" Target="../media/image124.jpg"/><Relationship Id="rId122" Type="http://schemas.openxmlformats.org/officeDocument/2006/relationships/image" Target="../media/image119.jpg"/><Relationship Id="rId95" Type="http://schemas.openxmlformats.org/officeDocument/2006/relationships/image" Target="../media/image93.jpg"/><Relationship Id="rId94" Type="http://schemas.openxmlformats.org/officeDocument/2006/relationships/image" Target="../media/image91.jpg"/><Relationship Id="rId97" Type="http://schemas.openxmlformats.org/officeDocument/2006/relationships/image" Target="../media/image94.jpg"/><Relationship Id="rId96" Type="http://schemas.openxmlformats.org/officeDocument/2006/relationships/image" Target="../media/image95.jpg"/><Relationship Id="rId99" Type="http://schemas.openxmlformats.org/officeDocument/2006/relationships/image" Target="../media/image98.jpg"/><Relationship Id="rId98" Type="http://schemas.openxmlformats.org/officeDocument/2006/relationships/image" Target="../media/image96.jpg"/><Relationship Id="rId91" Type="http://schemas.openxmlformats.org/officeDocument/2006/relationships/image" Target="../media/image88.jpg"/><Relationship Id="rId90" Type="http://schemas.openxmlformats.org/officeDocument/2006/relationships/image" Target="../media/image85.jpg"/><Relationship Id="rId93" Type="http://schemas.openxmlformats.org/officeDocument/2006/relationships/image" Target="../media/image92.jpg"/><Relationship Id="rId92" Type="http://schemas.openxmlformats.org/officeDocument/2006/relationships/image" Target="../media/image90.jpg"/><Relationship Id="rId118" Type="http://schemas.openxmlformats.org/officeDocument/2006/relationships/image" Target="../media/image116.jpg"/><Relationship Id="rId117" Type="http://schemas.openxmlformats.org/officeDocument/2006/relationships/image" Target="../media/image113.jpg"/><Relationship Id="rId116" Type="http://schemas.openxmlformats.org/officeDocument/2006/relationships/image" Target="../media/image117.jpg"/><Relationship Id="rId115" Type="http://schemas.openxmlformats.org/officeDocument/2006/relationships/image" Target="../media/image115.jpg"/><Relationship Id="rId119" Type="http://schemas.openxmlformats.org/officeDocument/2006/relationships/image" Target="../media/image118.jpg"/><Relationship Id="rId110" Type="http://schemas.openxmlformats.org/officeDocument/2006/relationships/image" Target="../media/image111.jpg"/><Relationship Id="rId114" Type="http://schemas.openxmlformats.org/officeDocument/2006/relationships/image" Target="../media/image112.jpg"/><Relationship Id="rId113" Type="http://schemas.openxmlformats.org/officeDocument/2006/relationships/image" Target="../media/image110.jpg"/><Relationship Id="rId112" Type="http://schemas.openxmlformats.org/officeDocument/2006/relationships/image" Target="../media/image107.jpg"/><Relationship Id="rId111" Type="http://schemas.openxmlformats.org/officeDocument/2006/relationships/image" Target="../media/image108.jpg"/><Relationship Id="rId202" Type="http://schemas.openxmlformats.org/officeDocument/2006/relationships/image" Target="../media/image197.jpg"/><Relationship Id="rId201" Type="http://schemas.openxmlformats.org/officeDocument/2006/relationships/image" Target="../media/image193.jpg"/><Relationship Id="rId200" Type="http://schemas.openxmlformats.org/officeDocument/2006/relationships/image" Target="../media/image19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0.jpg"/><Relationship Id="rId4" Type="http://schemas.openxmlformats.org/officeDocument/2006/relationships/image" Target="../media/image2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5.jpg"/><Relationship Id="rId4" Type="http://schemas.openxmlformats.org/officeDocument/2006/relationships/image" Target="../media/image2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000"/>
              <a:buNone/>
            </a:pPr>
            <a:r>
              <a:rPr lang="it"/>
              <a:t>CASEUAL WEDNESDAY</a:t>
            </a:r>
            <a:endParaRPr/>
          </a:p>
        </p:txBody>
      </p:sp>
      <p:sp>
        <p:nvSpPr>
          <p:cNvPr id="64" name="Google Shape;64;p1"/>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it"/>
              <a:t>13/10/2021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1"/>
          <p:cNvPicPr preferRelativeResize="0"/>
          <p:nvPr/>
        </p:nvPicPr>
        <p:blipFill rotWithShape="1">
          <a:blip r:embed="rId3">
            <a:alphaModFix/>
          </a:blip>
          <a:srcRect b="0" l="0" r="0" t="0"/>
          <a:stretch/>
        </p:blipFill>
        <p:spPr>
          <a:xfrm>
            <a:off x="719125" y="204788"/>
            <a:ext cx="7705725" cy="473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Caso N° 2</a:t>
            </a:r>
            <a:endParaRPr/>
          </a:p>
        </p:txBody>
      </p:sp>
      <p:sp>
        <p:nvSpPr>
          <p:cNvPr id="334" name="Google Shape;334;p1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8108"/>
              <a:buNone/>
            </a:pPr>
            <a:r>
              <a:rPr lang="it"/>
              <a:t>Uomo di 45 anni</a:t>
            </a:r>
            <a:endParaRPr/>
          </a:p>
          <a:p>
            <a:pPr indent="0" lvl="0" marL="0" rtl="0" algn="l">
              <a:lnSpc>
                <a:spcPct val="115000"/>
              </a:lnSpc>
              <a:spcBef>
                <a:spcPts val="1200"/>
              </a:spcBef>
              <a:spcAft>
                <a:spcPts val="0"/>
              </a:spcAft>
              <a:buSzPct val="108108"/>
              <a:buNone/>
            </a:pPr>
            <a:r>
              <a:rPr lang="it"/>
              <a:t>Lamenta algie al fianco sinistro da tre giorni.</a:t>
            </a:r>
            <a:endParaRPr/>
          </a:p>
          <a:p>
            <a:pPr indent="0" lvl="0" marL="0" rtl="0" algn="l">
              <a:lnSpc>
                <a:spcPct val="115000"/>
              </a:lnSpc>
              <a:spcBef>
                <a:spcPts val="1200"/>
              </a:spcBef>
              <a:spcAft>
                <a:spcPts val="0"/>
              </a:spcAft>
              <a:buSzPct val="108108"/>
              <a:buNone/>
            </a:pPr>
            <a:r>
              <a:rPr lang="it"/>
              <a:t>Nega disuria / stranguria, nega febbre.  </a:t>
            </a:r>
            <a:endParaRPr/>
          </a:p>
          <a:p>
            <a:pPr indent="0" lvl="0" marL="0" rtl="0" algn="l">
              <a:lnSpc>
                <a:spcPct val="115000"/>
              </a:lnSpc>
              <a:spcBef>
                <a:spcPts val="1200"/>
              </a:spcBef>
              <a:spcAft>
                <a:spcPts val="0"/>
              </a:spcAft>
              <a:buSzPct val="108108"/>
              <a:buNone/>
            </a:pPr>
            <a:r>
              <a:rPr lang="it"/>
              <a:t>Alvo canalizzato </a:t>
            </a:r>
            <a:endParaRPr/>
          </a:p>
          <a:p>
            <a:pPr indent="0" lvl="0" marL="0" rtl="0" algn="l">
              <a:lnSpc>
                <a:spcPct val="115000"/>
              </a:lnSpc>
              <a:spcBef>
                <a:spcPts val="1200"/>
              </a:spcBef>
              <a:spcAft>
                <a:spcPts val="0"/>
              </a:spcAft>
              <a:buSzPct val="108108"/>
              <a:buNone/>
            </a:pPr>
            <a:r>
              <a:rPr lang="it"/>
              <a:t>APR: nega problemi di salute. Non precedenti chirurigici</a:t>
            </a:r>
            <a:endParaRPr/>
          </a:p>
          <a:p>
            <a:pPr indent="0" lvl="0" marL="0" rtl="0" algn="l">
              <a:lnSpc>
                <a:spcPct val="115000"/>
              </a:lnSpc>
              <a:spcBef>
                <a:spcPts val="1200"/>
              </a:spcBef>
              <a:spcAft>
                <a:spcPts val="0"/>
              </a:spcAft>
              <a:buSzPct val="108108"/>
              <a:buNone/>
            </a:pPr>
            <a:r>
              <a:rPr lang="it"/>
              <a:t>Agli ematochimici: leucocitosi</a:t>
            </a:r>
            <a:endParaRPr/>
          </a:p>
          <a:p>
            <a:pPr indent="0" lvl="0" marL="0" rtl="0" algn="l">
              <a:lnSpc>
                <a:spcPct val="115000"/>
              </a:lnSpc>
              <a:spcBef>
                <a:spcPts val="1200"/>
              </a:spcBef>
              <a:spcAft>
                <a:spcPts val="0"/>
              </a:spcAft>
              <a:buSzPct val="102418"/>
              <a:buNone/>
            </a:pPr>
            <a:r>
              <a:rPr b="1" i="1" lang="it" sz="1900">
                <a:solidFill>
                  <a:srgbClr val="F1C232"/>
                </a:solidFill>
              </a:rPr>
              <a:t>Quesito diagnostico: Sosp diverticolite. Raccolte? Aria libera?</a:t>
            </a:r>
            <a:endParaRPr b="1" i="1" sz="1900">
              <a:solidFill>
                <a:srgbClr val="F1C232"/>
              </a:solidFill>
            </a:endParaRPr>
          </a:p>
          <a:p>
            <a:pPr indent="0" lvl="0" marL="0" rtl="0" algn="l">
              <a:lnSpc>
                <a:spcPct val="115000"/>
              </a:lnSpc>
              <a:spcBef>
                <a:spcPts val="1200"/>
              </a:spcBef>
              <a:spcAft>
                <a:spcPts val="1200"/>
              </a:spcAft>
              <a:buSzPct val="108108"/>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Effect filter="fade" transition="in">
                                      <p:cBhvr>
                                        <p:cTn dur="1000"/>
                                        <p:tgtEl>
                                          <p:spTgt spid="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Effect filter="fade" transition="in">
                                      <p:cBhvr>
                                        <p:cTn dur="1000"/>
                                        <p:tgtEl>
                                          <p:spTgt spid="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Effect filter="fade" transition="in">
                                      <p:cBhvr>
                                        <p:cTn dur="1000"/>
                                        <p:tgtEl>
                                          <p:spTgt spid="3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animEffect filter="fade" transition="in">
                                      <p:cBhvr>
                                        <p:cTn dur="1000"/>
                                        <p:tgtEl>
                                          <p:spTgt spid="3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animEffect filter="fade" transition="in">
                                      <p:cBhvr>
                                        <p:cTn dur="1000"/>
                                        <p:tgtEl>
                                          <p:spTgt spid="3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animEffect filter="fade" transition="in">
                                      <p:cBhvr>
                                        <p:cTn dur="1000"/>
                                        <p:tgtEl>
                                          <p:spTgt spid="3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6" st="6"/>
                                            </p:txEl>
                                          </p:spTgt>
                                        </p:tgtEl>
                                        <p:attrNameLst>
                                          <p:attrName>style.visibility</p:attrName>
                                        </p:attrNameLst>
                                      </p:cBhvr>
                                      <p:to>
                                        <p:strVal val="visible"/>
                                      </p:to>
                                    </p:set>
                                    <p:animEffect filter="fade" transition="in">
                                      <p:cBhvr>
                                        <p:cTn dur="1000"/>
                                        <p:tgtEl>
                                          <p:spTgt spid="3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7" st="7"/>
                                            </p:txEl>
                                          </p:spTgt>
                                        </p:tgtEl>
                                        <p:attrNameLst>
                                          <p:attrName>style.visibility</p:attrName>
                                        </p:attrNameLst>
                                      </p:cBhvr>
                                      <p:to>
                                        <p:strVal val="visible"/>
                                      </p:to>
                                    </p:set>
                                    <p:animEffect filter="fade" transition="in">
                                      <p:cBhvr>
                                        <p:cTn dur="1000"/>
                                        <p:tgtEl>
                                          <p:spTgt spid="33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13"/>
          <p:cNvPicPr preferRelativeResize="0"/>
          <p:nvPr/>
        </p:nvPicPr>
        <p:blipFill rotWithShape="1">
          <a:blip r:embed="rId3">
            <a:alphaModFix/>
          </a:blip>
          <a:srcRect b="0" l="0" r="0" t="0"/>
          <a:stretch/>
        </p:blipFill>
        <p:spPr>
          <a:xfrm>
            <a:off x="152400" y="0"/>
            <a:ext cx="4304053" cy="5143500"/>
          </a:xfrm>
          <a:prstGeom prst="rect">
            <a:avLst/>
          </a:prstGeom>
          <a:noFill/>
          <a:ln>
            <a:noFill/>
          </a:ln>
        </p:spPr>
      </p:pic>
      <p:pic>
        <p:nvPicPr>
          <p:cNvPr id="340" name="Google Shape;340;p13"/>
          <p:cNvPicPr preferRelativeResize="0"/>
          <p:nvPr/>
        </p:nvPicPr>
        <p:blipFill rotWithShape="1">
          <a:blip r:embed="rId4">
            <a:alphaModFix/>
          </a:blip>
          <a:srcRect b="0" l="0" r="0" t="0"/>
          <a:stretch/>
        </p:blipFill>
        <p:spPr>
          <a:xfrm>
            <a:off x="4699450" y="0"/>
            <a:ext cx="4304050" cy="51434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14"/>
          <p:cNvPicPr preferRelativeResize="0"/>
          <p:nvPr/>
        </p:nvPicPr>
        <p:blipFill rotWithShape="1">
          <a:blip r:embed="rId3">
            <a:alphaModFix/>
          </a:blip>
          <a:srcRect b="0" l="0" r="0" t="0"/>
          <a:stretch/>
        </p:blipFill>
        <p:spPr>
          <a:xfrm>
            <a:off x="0" y="744125"/>
            <a:ext cx="4713375" cy="3743925"/>
          </a:xfrm>
          <a:prstGeom prst="rect">
            <a:avLst/>
          </a:prstGeom>
          <a:noFill/>
          <a:ln>
            <a:noFill/>
          </a:ln>
        </p:spPr>
      </p:pic>
      <p:pic>
        <p:nvPicPr>
          <p:cNvPr id="346" name="Google Shape;346;p14"/>
          <p:cNvPicPr preferRelativeResize="0"/>
          <p:nvPr/>
        </p:nvPicPr>
        <p:blipFill rotWithShape="1">
          <a:blip r:embed="rId4">
            <a:alphaModFix/>
          </a:blip>
          <a:srcRect b="0" l="0" r="0" t="0"/>
          <a:stretch/>
        </p:blipFill>
        <p:spPr>
          <a:xfrm>
            <a:off x="4518375" y="744125"/>
            <a:ext cx="4625626" cy="3743924"/>
          </a:xfrm>
          <a:prstGeom prst="rect">
            <a:avLst/>
          </a:prstGeom>
          <a:noFill/>
          <a:ln>
            <a:noFill/>
          </a:ln>
        </p:spPr>
      </p:pic>
      <p:sp>
        <p:nvSpPr>
          <p:cNvPr id="347" name="Google Shape;347;p14"/>
          <p:cNvSpPr/>
          <p:nvPr/>
        </p:nvSpPr>
        <p:spPr>
          <a:xfrm>
            <a:off x="3115850" y="1888850"/>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4"/>
          <p:cNvSpPr/>
          <p:nvPr/>
        </p:nvSpPr>
        <p:spPr>
          <a:xfrm>
            <a:off x="7570650" y="1888850"/>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15"/>
          <p:cNvPicPr preferRelativeResize="0"/>
          <p:nvPr/>
        </p:nvPicPr>
        <p:blipFill rotWithShape="1">
          <a:blip r:embed="rId3">
            <a:alphaModFix/>
          </a:blip>
          <a:srcRect b="0" l="0" r="0" t="0"/>
          <a:stretch/>
        </p:blipFill>
        <p:spPr>
          <a:xfrm>
            <a:off x="0" y="152400"/>
            <a:ext cx="5428751" cy="4838701"/>
          </a:xfrm>
          <a:prstGeom prst="rect">
            <a:avLst/>
          </a:prstGeom>
          <a:noFill/>
          <a:ln>
            <a:noFill/>
          </a:ln>
        </p:spPr>
      </p:pic>
      <p:pic>
        <p:nvPicPr>
          <p:cNvPr id="354" name="Google Shape;354;p15"/>
          <p:cNvPicPr preferRelativeResize="0"/>
          <p:nvPr/>
        </p:nvPicPr>
        <p:blipFill rotWithShape="1">
          <a:blip r:embed="rId4">
            <a:alphaModFix/>
          </a:blip>
          <a:srcRect b="0" l="0" r="0" t="0"/>
          <a:stretch/>
        </p:blipFill>
        <p:spPr>
          <a:xfrm>
            <a:off x="4154250" y="152400"/>
            <a:ext cx="4989750" cy="4838701"/>
          </a:xfrm>
          <a:prstGeom prst="rect">
            <a:avLst/>
          </a:prstGeom>
          <a:noFill/>
          <a:ln>
            <a:noFill/>
          </a:ln>
        </p:spPr>
      </p:pic>
      <p:sp>
        <p:nvSpPr>
          <p:cNvPr id="355" name="Google Shape;355;p15"/>
          <p:cNvSpPr txBox="1"/>
          <p:nvPr/>
        </p:nvSpPr>
        <p:spPr>
          <a:xfrm>
            <a:off x="1613400" y="910350"/>
            <a:ext cx="5917200" cy="10467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Roboto"/>
                <a:ea typeface="Roboto"/>
                <a:cs typeface="Roboto"/>
                <a:sym typeface="Roboto"/>
              </a:rPr>
              <a:t> ...si evidenzia unicamente una focale area di stranding del tessuto adiposo limitrofo al colon discendente lungo la doccia parieto-colica di sinistra, per possibili fenomeni flogistici-reattivi, in assenza di evidenti segni di complicazione/perforazione...</a:t>
            </a:r>
            <a:endParaRPr b="0" i="0" sz="1400" u="none" cap="none" strike="noStrike">
              <a:solidFill>
                <a:srgbClr val="000000"/>
              </a:solidFill>
              <a:latin typeface="Roboto"/>
              <a:ea typeface="Roboto"/>
              <a:cs typeface="Roboto"/>
              <a:sym typeface="Roboto"/>
            </a:endParaRPr>
          </a:p>
        </p:txBody>
      </p:sp>
      <p:sp>
        <p:nvSpPr>
          <p:cNvPr id="356" name="Google Shape;356;p15"/>
          <p:cNvSpPr/>
          <p:nvPr/>
        </p:nvSpPr>
        <p:spPr>
          <a:xfrm>
            <a:off x="2149775" y="263027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5"/>
          <p:cNvSpPr/>
          <p:nvPr/>
        </p:nvSpPr>
        <p:spPr>
          <a:xfrm>
            <a:off x="6076600" y="263027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Diagnosi differenziale</a:t>
            </a:r>
            <a:endParaRPr/>
          </a:p>
        </p:txBody>
      </p:sp>
      <p:sp>
        <p:nvSpPr>
          <p:cNvPr id="363" name="Google Shape;363;p1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it"/>
              <a:t>Infarto omentale</a:t>
            </a:r>
            <a:endParaRPr/>
          </a:p>
          <a:p>
            <a:pPr indent="-342900" lvl="0" marL="457200" rtl="0" algn="l">
              <a:lnSpc>
                <a:spcPct val="115000"/>
              </a:lnSpc>
              <a:spcBef>
                <a:spcPts val="0"/>
              </a:spcBef>
              <a:spcAft>
                <a:spcPts val="0"/>
              </a:spcAft>
              <a:buSzPts val="1800"/>
              <a:buChar char="●"/>
            </a:pPr>
            <a:r>
              <a:rPr lang="it"/>
              <a:t>Diverticolite</a:t>
            </a:r>
            <a:endParaRPr/>
          </a:p>
          <a:p>
            <a:pPr indent="-342900" lvl="0" marL="457200" rtl="0" algn="l">
              <a:lnSpc>
                <a:spcPct val="115000"/>
              </a:lnSpc>
              <a:spcBef>
                <a:spcPts val="0"/>
              </a:spcBef>
              <a:spcAft>
                <a:spcPts val="0"/>
              </a:spcAft>
              <a:buSzPts val="1800"/>
              <a:buChar char="●"/>
            </a:pPr>
            <a:r>
              <a:rPr lang="it"/>
              <a:t>Mesenterite sclerosante</a:t>
            </a:r>
            <a:endParaRPr/>
          </a:p>
          <a:p>
            <a:pPr indent="-342900" lvl="0" marL="457200" rtl="0" algn="l">
              <a:lnSpc>
                <a:spcPct val="115000"/>
              </a:lnSpc>
              <a:spcBef>
                <a:spcPts val="0"/>
              </a:spcBef>
              <a:spcAft>
                <a:spcPts val="0"/>
              </a:spcAft>
              <a:buSzPts val="1800"/>
              <a:buChar char="●"/>
            </a:pPr>
            <a:r>
              <a:rPr lang="it"/>
              <a:t>Tumore / metastasi</a:t>
            </a:r>
            <a:endParaRPr/>
          </a:p>
          <a:p>
            <a:pPr indent="-317500" lvl="1" marL="914400" rtl="0" algn="l">
              <a:lnSpc>
                <a:spcPct val="115000"/>
              </a:lnSpc>
              <a:spcBef>
                <a:spcPts val="0"/>
              </a:spcBef>
              <a:spcAft>
                <a:spcPts val="0"/>
              </a:spcAft>
              <a:buSzPts val="1400"/>
              <a:buChar char="○"/>
            </a:pPr>
            <a:r>
              <a:rPr lang="it"/>
              <a:t>Liposarcoma</a:t>
            </a:r>
            <a:endParaRPr/>
          </a:p>
          <a:p>
            <a:pPr indent="-317500" lvl="1" marL="914400" rtl="0" algn="l">
              <a:lnSpc>
                <a:spcPct val="115000"/>
              </a:lnSpc>
              <a:spcBef>
                <a:spcPts val="0"/>
              </a:spcBef>
              <a:spcAft>
                <a:spcPts val="0"/>
              </a:spcAft>
              <a:buSzPts val="1400"/>
              <a:buChar char="○"/>
            </a:pPr>
            <a:r>
              <a:rPr lang="it"/>
              <a:t>Angiomiolipoma esofitico</a:t>
            </a:r>
            <a:endParaRPr/>
          </a:p>
          <a:p>
            <a:pPr indent="-317500" lvl="1" marL="914400" rtl="0" algn="l">
              <a:lnSpc>
                <a:spcPct val="115000"/>
              </a:lnSpc>
              <a:spcBef>
                <a:spcPts val="0"/>
              </a:spcBef>
              <a:spcAft>
                <a:spcPts val="0"/>
              </a:spcAft>
              <a:buSzPts val="1400"/>
              <a:buChar char="○"/>
            </a:pPr>
            <a:r>
              <a:rPr lang="it"/>
              <a:t>Metastasi omentali</a:t>
            </a:r>
            <a:endParaRPr/>
          </a:p>
        </p:txBody>
      </p:sp>
      <p:pic>
        <p:nvPicPr>
          <p:cNvPr id="364" name="Google Shape;364;p16"/>
          <p:cNvPicPr preferRelativeResize="0"/>
          <p:nvPr/>
        </p:nvPicPr>
        <p:blipFill rotWithShape="1">
          <a:blip r:embed="rId3">
            <a:alphaModFix/>
          </a:blip>
          <a:srcRect b="0" l="0" r="0" t="0"/>
          <a:stretch/>
        </p:blipFill>
        <p:spPr>
          <a:xfrm>
            <a:off x="4954825" y="1144125"/>
            <a:ext cx="3801274" cy="361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6" st="6"/>
                                            </p:txEl>
                                          </p:spTgt>
                                        </p:tgtEl>
                                        <p:attrNameLst>
                                          <p:attrName>style.visibility</p:attrName>
                                        </p:attrNameLst>
                                      </p:cBhvr>
                                      <p:to>
                                        <p:strVal val="visible"/>
                                      </p:to>
                                    </p:set>
                                    <p:animEffect filter="fade" transition="in">
                                      <p:cBhvr>
                                        <p:cTn dur="1000"/>
                                        <p:tgtEl>
                                          <p:spTgt spid="3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Evoluzione</a:t>
            </a:r>
            <a:endParaRPr/>
          </a:p>
        </p:txBody>
      </p:sp>
      <p:sp>
        <p:nvSpPr>
          <p:cNvPr id="370" name="Google Shape;370;p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it"/>
              <a:t>Auto-limitante → risoluzione clinica in 10-14 giorni</a:t>
            </a:r>
            <a:endParaRPr/>
          </a:p>
          <a:p>
            <a:pPr indent="0" lvl="0" marL="0" rtl="0" algn="l">
              <a:lnSpc>
                <a:spcPct val="115000"/>
              </a:lnSpc>
              <a:spcBef>
                <a:spcPts val="1200"/>
              </a:spcBef>
              <a:spcAft>
                <a:spcPts val="0"/>
              </a:spcAft>
              <a:buSzPts val="1800"/>
              <a:buNone/>
            </a:pPr>
            <a:r>
              <a:rPr lang="it"/>
              <a:t>Risoluzione quadro TC →  6 mesi</a:t>
            </a:r>
            <a:endParaRPr/>
          </a:p>
          <a:p>
            <a:pPr indent="0" lvl="0" marL="0" rtl="0" algn="l">
              <a:lnSpc>
                <a:spcPct val="115000"/>
              </a:lnSpc>
              <a:spcBef>
                <a:spcPts val="1200"/>
              </a:spcBef>
              <a:spcAft>
                <a:spcPts val="0"/>
              </a:spcAft>
              <a:buSzPts val="1800"/>
              <a:buNone/>
            </a:pPr>
            <a:r>
              <a:rPr lang="it"/>
              <a:t>Terapia: antinfiammatori</a:t>
            </a:r>
            <a:endParaRPr/>
          </a:p>
          <a:p>
            <a:pPr indent="0" lvl="0" marL="0" rtl="0" algn="l">
              <a:lnSpc>
                <a:spcPct val="115000"/>
              </a:lnSpc>
              <a:spcBef>
                <a:spcPts val="1200"/>
              </a:spcBef>
              <a:spcAft>
                <a:spcPts val="0"/>
              </a:spcAft>
              <a:buSzPts val="1800"/>
              <a:buNone/>
            </a:pPr>
            <a:r>
              <a:rPr lang="it"/>
              <a:t>Non necessita di trattamento chirurgico!</a:t>
            </a:r>
            <a:endParaRPr/>
          </a:p>
          <a:p>
            <a:pPr indent="0" lvl="0" marL="0" rtl="0" algn="l">
              <a:lnSpc>
                <a:spcPct val="115000"/>
              </a:lnSpc>
              <a:spcBef>
                <a:spcPts val="1200"/>
              </a:spcBef>
              <a:spcAft>
                <a:spcPts val="1200"/>
              </a:spcAft>
              <a:buSzPts val="1800"/>
              <a:buNone/>
            </a:pPr>
            <a:r>
              <a:t/>
            </a:r>
            <a:endParaRPr/>
          </a:p>
        </p:txBody>
      </p:sp>
      <p:sp>
        <p:nvSpPr>
          <p:cNvPr id="371" name="Google Shape;371;p17"/>
          <p:cNvSpPr txBox="1"/>
          <p:nvPr/>
        </p:nvSpPr>
        <p:spPr>
          <a:xfrm>
            <a:off x="3799200" y="4568725"/>
            <a:ext cx="495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it" sz="1000" u="none" cap="none" strike="noStrike">
                <a:solidFill>
                  <a:schemeClr val="dk1"/>
                </a:solidFill>
                <a:latin typeface="Roboto"/>
                <a:ea typeface="Roboto"/>
                <a:cs typeface="Roboto"/>
                <a:sym typeface="Roboto"/>
              </a:rPr>
              <a:t>Ajay K. Singh et al.</a:t>
            </a:r>
            <a:r>
              <a:rPr b="0" i="1" lang="it" sz="1000" u="none" cap="none" strike="noStrike">
                <a:solidFill>
                  <a:schemeClr val="dk1"/>
                </a:solidFill>
                <a:latin typeface="Roboto"/>
                <a:ea typeface="Roboto"/>
                <a:cs typeface="Roboto"/>
                <a:sym typeface="Roboto"/>
              </a:rPr>
              <a:t> “Acute Epiploic Appendagitis and Its Mimics”,</a:t>
            </a:r>
            <a:r>
              <a:rPr b="0" i="0" lang="it" sz="1000" u="none" cap="none" strike="noStrike">
                <a:solidFill>
                  <a:schemeClr val="dk1"/>
                </a:solidFill>
                <a:latin typeface="Roboto"/>
                <a:ea typeface="Roboto"/>
                <a:cs typeface="Roboto"/>
                <a:sym typeface="Roboto"/>
              </a:rPr>
              <a:t> Radiographics 2005</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8"/>
          <p:cNvPicPr preferRelativeResize="0"/>
          <p:nvPr/>
        </p:nvPicPr>
        <p:blipFill rotWithShape="1">
          <a:blip r:embed="rId3">
            <a:alphaModFix/>
          </a:blip>
          <a:srcRect b="0" l="0" r="0" t="0"/>
          <a:stretch/>
        </p:blipFill>
        <p:spPr>
          <a:xfrm>
            <a:off x="1404175" y="76200"/>
            <a:ext cx="6192329" cy="4991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Caso N° 3</a:t>
            </a:r>
            <a:endParaRPr/>
          </a:p>
        </p:txBody>
      </p:sp>
      <p:sp>
        <p:nvSpPr>
          <p:cNvPr id="382" name="Google Shape;382;p1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it"/>
              <a:t>Donna di 66 anni</a:t>
            </a:r>
            <a:endParaRPr/>
          </a:p>
          <a:p>
            <a:pPr indent="0" lvl="0" marL="0" rtl="0" algn="l">
              <a:lnSpc>
                <a:spcPct val="115000"/>
              </a:lnSpc>
              <a:spcBef>
                <a:spcPts val="1200"/>
              </a:spcBef>
              <a:spcAft>
                <a:spcPts val="0"/>
              </a:spcAft>
              <a:buSzPct val="108108"/>
              <a:buNone/>
            </a:pPr>
            <a:r>
              <a:rPr lang="it"/>
              <a:t>Notizie Cliniche: Dolore sui quadranti addominali superiori da alcuni giorni </a:t>
            </a:r>
            <a:endParaRPr/>
          </a:p>
          <a:p>
            <a:pPr indent="0" lvl="0" marL="0" rtl="0" algn="l">
              <a:lnSpc>
                <a:spcPct val="115000"/>
              </a:lnSpc>
              <a:spcBef>
                <a:spcPts val="1200"/>
              </a:spcBef>
              <a:spcAft>
                <a:spcPts val="0"/>
              </a:spcAft>
              <a:buSzPct val="108108"/>
              <a:buNone/>
            </a:pPr>
            <a:r>
              <a:rPr lang="it"/>
              <a:t>AP: non patologie in anamnesi.</a:t>
            </a:r>
            <a:endParaRPr/>
          </a:p>
          <a:p>
            <a:pPr indent="0" lvl="0" marL="0" rtl="0" algn="l">
              <a:lnSpc>
                <a:spcPct val="115000"/>
              </a:lnSpc>
              <a:spcBef>
                <a:spcPts val="1200"/>
              </a:spcBef>
              <a:spcAft>
                <a:spcPts val="0"/>
              </a:spcAft>
              <a:buSzPct val="108108"/>
              <a:buNone/>
            </a:pPr>
            <a:r>
              <a:rPr lang="it"/>
              <a:t>EOA: addome trattabile, dolente alla palpazione alla palpazione sui quadranti addominali superiori con iniziale difesa.</a:t>
            </a:r>
            <a:endParaRPr/>
          </a:p>
          <a:p>
            <a:pPr indent="0" lvl="0" marL="0" rtl="0" algn="l">
              <a:lnSpc>
                <a:spcPct val="115000"/>
              </a:lnSpc>
              <a:spcBef>
                <a:spcPts val="1200"/>
              </a:spcBef>
              <a:spcAft>
                <a:spcPts val="0"/>
              </a:spcAft>
              <a:buSzPct val="108108"/>
              <a:buNone/>
            </a:pPr>
            <a:r>
              <a:rPr lang="it"/>
              <a:t>Borborigmi presenti. Blumberg negativo.  </a:t>
            </a:r>
            <a:endParaRPr/>
          </a:p>
          <a:p>
            <a:pPr indent="0" lvl="0" marL="0" rtl="0" algn="l">
              <a:lnSpc>
                <a:spcPct val="115000"/>
              </a:lnSpc>
              <a:spcBef>
                <a:spcPts val="1200"/>
              </a:spcBef>
              <a:spcAft>
                <a:spcPts val="0"/>
              </a:spcAft>
              <a:buSzPct val="108108"/>
              <a:buNone/>
            </a:pPr>
            <a:r>
              <a:rPr b="1" i="1" lang="it">
                <a:solidFill>
                  <a:srgbClr val="F1C232"/>
                </a:solidFill>
              </a:rPr>
              <a:t>Quesito diagnostico: “Dolore addominale con iniziale difesa. Occlusione intestinale? Raccolte?”</a:t>
            </a:r>
            <a:endParaRPr b="1" i="1">
              <a:solidFill>
                <a:srgbClr val="F1C232"/>
              </a:solidFill>
            </a:endParaRPr>
          </a:p>
          <a:p>
            <a:pPr indent="0" lvl="0" marL="0" rtl="0" algn="l">
              <a:lnSpc>
                <a:spcPct val="115000"/>
              </a:lnSpc>
              <a:spcBef>
                <a:spcPts val="1200"/>
              </a:spcBef>
              <a:spcAft>
                <a:spcPts val="1200"/>
              </a:spcAft>
              <a:buSzPct val="108108"/>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Effect filter="fade" transition="in">
                                      <p:cBhvr>
                                        <p:cTn dur="1000"/>
                                        <p:tgtEl>
                                          <p:spTgt spid="3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Effect filter="fade" transition="in">
                                      <p:cBhvr>
                                        <p:cTn dur="1000"/>
                                        <p:tgtEl>
                                          <p:spTgt spid="3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Effect filter="fade" transition="in">
                                      <p:cBhvr>
                                        <p:cTn dur="1000"/>
                                        <p:tgtEl>
                                          <p:spTgt spid="3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animEffect filter="fade" transition="in">
                                      <p:cBhvr>
                                        <p:cTn dur="1000"/>
                                        <p:tgtEl>
                                          <p:spTgt spid="3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animEffect filter="fade" transition="in">
                                      <p:cBhvr>
                                        <p:cTn dur="1000"/>
                                        <p:tgtEl>
                                          <p:spTgt spid="3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animEffect filter="fade" transition="in">
                                      <p:cBhvr>
                                        <p:cTn dur="1000"/>
                                        <p:tgtEl>
                                          <p:spTgt spid="3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6" st="6"/>
                                            </p:txEl>
                                          </p:spTgt>
                                        </p:tgtEl>
                                        <p:attrNameLst>
                                          <p:attrName>style.visibility</p:attrName>
                                        </p:attrNameLst>
                                      </p:cBhvr>
                                      <p:to>
                                        <p:strVal val="visible"/>
                                      </p:to>
                                    </p:set>
                                    <p:animEffect filter="fade" transition="in">
                                      <p:cBhvr>
                                        <p:cTn dur="1000"/>
                                        <p:tgtEl>
                                          <p:spTgt spid="3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0"/>
          <p:cNvPicPr preferRelativeResize="0"/>
          <p:nvPr/>
        </p:nvPicPr>
        <p:blipFill rotWithShape="1">
          <a:blip r:embed="rId3">
            <a:alphaModFix/>
          </a:blip>
          <a:srcRect b="0" l="0" r="0" t="0"/>
          <a:stretch/>
        </p:blipFill>
        <p:spPr>
          <a:xfrm>
            <a:off x="116325" y="343900"/>
            <a:ext cx="4455675" cy="4455675"/>
          </a:xfrm>
          <a:prstGeom prst="rect">
            <a:avLst/>
          </a:prstGeom>
          <a:noFill/>
          <a:ln>
            <a:noFill/>
          </a:ln>
        </p:spPr>
      </p:pic>
      <p:pic>
        <p:nvPicPr>
          <p:cNvPr id="388" name="Google Shape;388;p20"/>
          <p:cNvPicPr preferRelativeResize="0"/>
          <p:nvPr/>
        </p:nvPicPr>
        <p:blipFill rotWithShape="1">
          <a:blip r:embed="rId4">
            <a:alphaModFix/>
          </a:blip>
          <a:srcRect b="0" l="0" r="0" t="0"/>
          <a:stretch/>
        </p:blipFill>
        <p:spPr>
          <a:xfrm>
            <a:off x="4572000" y="343900"/>
            <a:ext cx="4455675" cy="4455675"/>
          </a:xfrm>
          <a:prstGeom prst="rect">
            <a:avLst/>
          </a:prstGeom>
          <a:noFill/>
          <a:ln>
            <a:noFill/>
          </a:ln>
        </p:spPr>
      </p:pic>
      <p:sp>
        <p:nvSpPr>
          <p:cNvPr id="389" name="Google Shape;389;p20"/>
          <p:cNvSpPr/>
          <p:nvPr/>
        </p:nvSpPr>
        <p:spPr>
          <a:xfrm>
            <a:off x="2486775" y="1529400"/>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0"/>
          <p:cNvSpPr/>
          <p:nvPr/>
        </p:nvSpPr>
        <p:spPr>
          <a:xfrm>
            <a:off x="6941575" y="1529400"/>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Caso N°1</a:t>
            </a:r>
            <a:endParaRPr/>
          </a:p>
        </p:txBody>
      </p:sp>
      <p:sp>
        <p:nvSpPr>
          <p:cNvPr id="70" name="Google Shape;70;p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75"/>
              <a:buNone/>
            </a:pPr>
            <a:r>
              <a:rPr lang="it" sz="1500">
                <a:latin typeface="Arial"/>
                <a:ea typeface="Arial"/>
                <a:cs typeface="Arial"/>
                <a:sym typeface="Arial"/>
              </a:rPr>
              <a:t>Donna di 45 aa</a:t>
            </a:r>
            <a:endParaRPr sz="1500">
              <a:latin typeface="Arial"/>
              <a:ea typeface="Arial"/>
              <a:cs typeface="Arial"/>
              <a:sym typeface="Arial"/>
            </a:endParaRPr>
          </a:p>
          <a:p>
            <a:pPr indent="0" lvl="0" marL="0" rtl="0" algn="l">
              <a:lnSpc>
                <a:spcPct val="115000"/>
              </a:lnSpc>
              <a:spcBef>
                <a:spcPts val="1200"/>
              </a:spcBef>
              <a:spcAft>
                <a:spcPts val="0"/>
              </a:spcAft>
              <a:buSzPts val="275"/>
              <a:buNone/>
            </a:pPr>
            <a:r>
              <a:rPr lang="it" sz="1500">
                <a:latin typeface="Arial"/>
                <a:ea typeface="Arial"/>
                <a:cs typeface="Arial"/>
                <a:sym typeface="Arial"/>
              </a:rPr>
              <a:t>Algie addominali in ipocondrio e fossa iliaca sinistra da 2 giorni.</a:t>
            </a:r>
            <a:endParaRPr sz="1500">
              <a:latin typeface="Arial"/>
              <a:ea typeface="Arial"/>
              <a:cs typeface="Arial"/>
              <a:sym typeface="Arial"/>
            </a:endParaRPr>
          </a:p>
          <a:p>
            <a:pPr indent="0" lvl="0" marL="0" rtl="0" algn="l">
              <a:lnSpc>
                <a:spcPct val="115000"/>
              </a:lnSpc>
              <a:spcBef>
                <a:spcPts val="1200"/>
              </a:spcBef>
              <a:spcAft>
                <a:spcPts val="0"/>
              </a:spcAft>
              <a:buSzPts val="275"/>
              <a:buNone/>
            </a:pPr>
            <a:r>
              <a:rPr lang="it" sz="1500">
                <a:latin typeface="Arial"/>
                <a:ea typeface="Arial"/>
                <a:cs typeface="Arial"/>
                <a:sym typeface="Arial"/>
              </a:rPr>
              <a:t>Alvo canalizzato a feci e gas, non rettorragia.  </a:t>
            </a:r>
            <a:endParaRPr sz="1500">
              <a:latin typeface="Arial"/>
              <a:ea typeface="Arial"/>
              <a:cs typeface="Arial"/>
              <a:sym typeface="Arial"/>
            </a:endParaRPr>
          </a:p>
          <a:p>
            <a:pPr indent="0" lvl="0" marL="0" rtl="0" algn="l">
              <a:lnSpc>
                <a:spcPct val="115000"/>
              </a:lnSpc>
              <a:spcBef>
                <a:spcPts val="1200"/>
              </a:spcBef>
              <a:spcAft>
                <a:spcPts val="0"/>
              </a:spcAft>
              <a:buSzPts val="275"/>
              <a:buNone/>
            </a:pPr>
            <a:r>
              <a:rPr lang="it" sz="1500">
                <a:latin typeface="Arial"/>
                <a:ea typeface="Arial"/>
                <a:cs typeface="Arial"/>
                <a:sym typeface="Arial"/>
              </a:rPr>
              <a:t>APR: pregressa cisti ovarica sinistra non operata</a:t>
            </a:r>
            <a:endParaRPr sz="1500">
              <a:latin typeface="Arial"/>
              <a:ea typeface="Arial"/>
              <a:cs typeface="Arial"/>
              <a:sym typeface="Arial"/>
            </a:endParaRPr>
          </a:p>
          <a:p>
            <a:pPr indent="0" lvl="0" marL="0" rtl="0" algn="l">
              <a:lnSpc>
                <a:spcPct val="115000"/>
              </a:lnSpc>
              <a:spcBef>
                <a:spcPts val="1200"/>
              </a:spcBef>
              <a:spcAft>
                <a:spcPts val="0"/>
              </a:spcAft>
              <a:buSzPts val="275"/>
              <a:buNone/>
            </a:pPr>
            <a:r>
              <a:rPr lang="it" sz="1500">
                <a:latin typeface="Arial"/>
                <a:ea typeface="Arial"/>
                <a:cs typeface="Arial"/>
                <a:sym typeface="Arial"/>
              </a:rPr>
              <a:t>EOA: addome trattabile, dolente in epigastrio, ipocondrio, fossa iliaca sinistra e ipogastrio.  </a:t>
            </a:r>
            <a:endParaRPr sz="1500">
              <a:latin typeface="Arial"/>
              <a:ea typeface="Arial"/>
              <a:cs typeface="Arial"/>
              <a:sym typeface="Arial"/>
            </a:endParaRPr>
          </a:p>
          <a:p>
            <a:pPr indent="0" lvl="0" marL="0" rtl="0" algn="l">
              <a:lnSpc>
                <a:spcPct val="115000"/>
              </a:lnSpc>
              <a:spcBef>
                <a:spcPts val="1200"/>
              </a:spcBef>
              <a:spcAft>
                <a:spcPts val="0"/>
              </a:spcAft>
              <a:buSzPts val="275"/>
              <a:buNone/>
            </a:pPr>
            <a:r>
              <a:t/>
            </a:r>
            <a:endParaRPr sz="1500">
              <a:latin typeface="Arial"/>
              <a:ea typeface="Arial"/>
              <a:cs typeface="Arial"/>
              <a:sym typeface="Arial"/>
            </a:endParaRPr>
          </a:p>
          <a:p>
            <a:pPr indent="0" lvl="0" marL="0" rtl="0" algn="l">
              <a:lnSpc>
                <a:spcPct val="115000"/>
              </a:lnSpc>
              <a:spcBef>
                <a:spcPts val="1200"/>
              </a:spcBef>
              <a:spcAft>
                <a:spcPts val="1200"/>
              </a:spcAft>
              <a:buSzPts val="275"/>
              <a:buNone/>
            </a:pPr>
            <a:r>
              <a:rPr b="1" i="1" lang="it" sz="1650">
                <a:solidFill>
                  <a:srgbClr val="F1C232"/>
                </a:solidFill>
                <a:latin typeface="Arial"/>
                <a:ea typeface="Arial"/>
                <a:cs typeface="Arial"/>
                <a:sym typeface="Arial"/>
              </a:rPr>
              <a:t>Quesito diagnostico: malattia diverticolare? coprostasi?</a:t>
            </a:r>
            <a:r>
              <a:rPr i="1" lang="it" sz="1650">
                <a:solidFill>
                  <a:srgbClr val="F1C232"/>
                </a:solidFill>
                <a:latin typeface="Arial"/>
                <a:ea typeface="Arial"/>
                <a:cs typeface="Arial"/>
                <a:sym typeface="Arial"/>
              </a:rPr>
              <a:t> </a:t>
            </a:r>
            <a:r>
              <a:rPr lang="it" sz="1250">
                <a:solidFill>
                  <a:srgbClr val="F1C232"/>
                </a:solidFill>
                <a:latin typeface="Arial"/>
                <a:ea typeface="Arial"/>
                <a:cs typeface="Arial"/>
                <a:sym typeface="Arial"/>
              </a:rPr>
              <a:t> </a:t>
            </a:r>
            <a:endParaRPr sz="1250">
              <a:solidFill>
                <a:srgbClr val="F1C23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10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Effect filter="fade" transition="in">
                                      <p:cBhvr>
                                        <p:cTn dur="1000"/>
                                        <p:tgtEl>
                                          <p:spTgt spid="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Effect filter="fade" transition="in">
                                      <p:cBhvr>
                                        <p:cTn dur="1000"/>
                                        <p:tgtEl>
                                          <p:spTgt spid="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Effect filter="fade" transition="in">
                                      <p:cBhvr>
                                        <p:cTn dur="1000"/>
                                        <p:tgtEl>
                                          <p:spTgt spid="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animEffect filter="fade" transition="in">
                                      <p:cBhvr>
                                        <p:cTn dur="1000"/>
                                        <p:tgtEl>
                                          <p:spTgt spid="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5" st="5"/>
                                            </p:txEl>
                                          </p:spTgt>
                                        </p:tgtEl>
                                        <p:attrNameLst>
                                          <p:attrName>style.visibility</p:attrName>
                                        </p:attrNameLst>
                                      </p:cBhvr>
                                      <p:to>
                                        <p:strVal val="visible"/>
                                      </p:to>
                                    </p:set>
                                    <p:animEffect filter="fade" transition="in">
                                      <p:cBhvr>
                                        <p:cTn dur="1000"/>
                                        <p:tgtEl>
                                          <p:spTgt spid="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6" st="6"/>
                                            </p:txEl>
                                          </p:spTgt>
                                        </p:tgtEl>
                                        <p:attrNameLst>
                                          <p:attrName>style.visibility</p:attrName>
                                        </p:attrNameLst>
                                      </p:cBhvr>
                                      <p:to>
                                        <p:strVal val="visible"/>
                                      </p:to>
                                    </p:set>
                                    <p:animEffect filter="fade" transition="in">
                                      <p:cBhvr>
                                        <p:cTn dur="1000"/>
                                        <p:tgtEl>
                                          <p:spTgt spid="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1"/>
          <p:cNvPicPr preferRelativeResize="0"/>
          <p:nvPr/>
        </p:nvPicPr>
        <p:blipFill rotWithShape="1">
          <a:blip r:embed="rId3">
            <a:alphaModFix/>
          </a:blip>
          <a:srcRect b="0" l="0" r="0" t="0"/>
          <a:stretch/>
        </p:blipFill>
        <p:spPr>
          <a:xfrm>
            <a:off x="91025" y="267050"/>
            <a:ext cx="4609425" cy="4609400"/>
          </a:xfrm>
          <a:prstGeom prst="rect">
            <a:avLst/>
          </a:prstGeom>
          <a:noFill/>
          <a:ln>
            <a:noFill/>
          </a:ln>
        </p:spPr>
      </p:pic>
      <p:pic>
        <p:nvPicPr>
          <p:cNvPr id="396" name="Google Shape;396;p21"/>
          <p:cNvPicPr preferRelativeResize="0"/>
          <p:nvPr/>
        </p:nvPicPr>
        <p:blipFill rotWithShape="1">
          <a:blip r:embed="rId4">
            <a:alphaModFix/>
          </a:blip>
          <a:srcRect b="0" l="0" r="0" t="0"/>
          <a:stretch/>
        </p:blipFill>
        <p:spPr>
          <a:xfrm>
            <a:off x="4786206" y="0"/>
            <a:ext cx="3846745" cy="5143499"/>
          </a:xfrm>
          <a:prstGeom prst="rect">
            <a:avLst/>
          </a:prstGeom>
          <a:noFill/>
          <a:ln>
            <a:noFill/>
          </a:ln>
        </p:spPr>
      </p:pic>
      <p:sp>
        <p:nvSpPr>
          <p:cNvPr id="397" name="Google Shape;397;p21"/>
          <p:cNvSpPr/>
          <p:nvPr/>
        </p:nvSpPr>
        <p:spPr>
          <a:xfrm>
            <a:off x="2542925" y="1529400"/>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1"/>
          <p:cNvSpPr/>
          <p:nvPr/>
        </p:nvSpPr>
        <p:spPr>
          <a:xfrm>
            <a:off x="6928450" y="1090075"/>
            <a:ext cx="885300" cy="91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Qual è la diagnosi?</a:t>
            </a:r>
            <a:endParaRPr/>
          </a:p>
        </p:txBody>
      </p:sp>
      <p:sp>
        <p:nvSpPr>
          <p:cNvPr id="404" name="Google Shape;404;p22"/>
          <p:cNvSpPr txBox="1"/>
          <p:nvPr>
            <p:ph idx="1" type="body"/>
          </p:nvPr>
        </p:nvSpPr>
        <p:spPr>
          <a:xfrm>
            <a:off x="2479950" y="1435199"/>
            <a:ext cx="4184100" cy="14778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15000"/>
              </a:lnSpc>
              <a:spcBef>
                <a:spcPts val="0"/>
              </a:spcBef>
              <a:spcAft>
                <a:spcPts val="1200"/>
              </a:spcAft>
              <a:buSzPct val="142857"/>
              <a:buNone/>
            </a:pPr>
            <a:r>
              <a:rPr i="1" lang="it"/>
              <a:t>Lungo la piccola curvatura gastrica a livello del corpo si osserva disomogenea iperdensità del tessuto adiposo, centrata da sottile formazione iperdensa. In contiguità con tale lesione si osserva lieve ispessimento, ipodenso, della parete gastrica, di probabile significato edematoso.</a:t>
            </a:r>
            <a:endParaRPr i="1"/>
          </a:p>
        </p:txBody>
      </p:sp>
      <p:sp>
        <p:nvSpPr>
          <p:cNvPr id="405" name="Google Shape;405;p22"/>
          <p:cNvSpPr txBox="1"/>
          <p:nvPr/>
        </p:nvSpPr>
        <p:spPr>
          <a:xfrm>
            <a:off x="2251950" y="3614075"/>
            <a:ext cx="46401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1C232"/>
                </a:solidFill>
                <a:latin typeface="Roboto"/>
                <a:ea typeface="Roboto"/>
                <a:cs typeface="Roboto"/>
                <a:sym typeface="Roboto"/>
              </a:rPr>
              <a:t>Appendicite perigastrica</a:t>
            </a:r>
            <a:endParaRPr b="1" i="0" sz="1400" u="none" cap="none" strike="noStrike">
              <a:solidFill>
                <a:srgbClr val="F1C23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Roboto"/>
                <a:ea typeface="Roboto"/>
                <a:cs typeface="Roboto"/>
                <a:sym typeface="Roboto"/>
              </a:rPr>
              <a:t>Raro processo ischemico/infiammatorio che coinvolge i legamenti perigastrici (epatogastrico, gastrosplenico, legamento falciforme)</a:t>
            </a:r>
            <a:endParaRPr b="0" i="0" sz="1400" u="none" cap="none" strike="noStrike">
              <a:solidFill>
                <a:schemeClr val="dk1"/>
              </a:solidFill>
              <a:latin typeface="Roboto"/>
              <a:ea typeface="Roboto"/>
              <a:cs typeface="Roboto"/>
              <a:sym typeface="Roboto"/>
            </a:endParaRPr>
          </a:p>
        </p:txBody>
      </p:sp>
      <p:sp>
        <p:nvSpPr>
          <p:cNvPr id="406" name="Google Shape;406;p22"/>
          <p:cNvSpPr/>
          <p:nvPr/>
        </p:nvSpPr>
        <p:spPr>
          <a:xfrm>
            <a:off x="4416600" y="2913000"/>
            <a:ext cx="310800" cy="72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txBox="1"/>
          <p:nvPr/>
        </p:nvSpPr>
        <p:spPr>
          <a:xfrm>
            <a:off x="5744025" y="4616925"/>
            <a:ext cx="31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Roboto"/>
                <a:ea typeface="Roboto"/>
                <a:cs typeface="Roboto"/>
                <a:sym typeface="Roboto"/>
              </a:rPr>
              <a:t>Radiopaedia, </a:t>
            </a:r>
            <a:r>
              <a:rPr b="0" i="1" lang="it" sz="1400" u="none" cap="none" strike="noStrike">
                <a:solidFill>
                  <a:schemeClr val="dk1"/>
                </a:solidFill>
                <a:latin typeface="Roboto"/>
                <a:ea typeface="Roboto"/>
                <a:cs typeface="Roboto"/>
                <a:sym typeface="Roboto"/>
              </a:rPr>
              <a:t>Perigastric Appendagitis</a:t>
            </a:r>
            <a:endParaRPr b="0" i="1" sz="14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A picture containing black, spectacles, dark, goggles&#10;&#10;Description automatically generated" id="75" name="Google Shape;75;p3"/>
          <p:cNvPicPr preferRelativeResize="0"/>
          <p:nvPr/>
        </p:nvPicPr>
        <p:blipFill rotWithShape="1">
          <a:blip r:embed="rId3">
            <a:alphaModFix/>
          </a:blip>
          <a:srcRect b="0" l="0" r="0" t="0"/>
          <a:stretch/>
        </p:blipFill>
        <p:spPr>
          <a:xfrm>
            <a:off x="2000250" y="0"/>
            <a:ext cx="5143500" cy="5143500"/>
          </a:xfrm>
          <a:prstGeom prst="rect">
            <a:avLst/>
          </a:prstGeom>
          <a:noFill/>
          <a:ln>
            <a:noFill/>
          </a:ln>
        </p:spPr>
      </p:pic>
      <p:pic>
        <p:nvPicPr>
          <p:cNvPr descr="A picture containing spectacles, dark, goggles&#10;&#10;Description automatically generated" id="76" name="Google Shape;76;p3"/>
          <p:cNvPicPr preferRelativeResize="0"/>
          <p:nvPr/>
        </p:nvPicPr>
        <p:blipFill rotWithShape="1">
          <a:blip r:embed="rId4">
            <a:alphaModFix/>
          </a:blip>
          <a:srcRect b="0" l="0" r="0" t="0"/>
          <a:stretch/>
        </p:blipFill>
        <p:spPr>
          <a:xfrm>
            <a:off x="2000250" y="0"/>
            <a:ext cx="5143500" cy="5143500"/>
          </a:xfrm>
          <a:prstGeom prst="rect">
            <a:avLst/>
          </a:prstGeom>
          <a:noFill/>
          <a:ln>
            <a:noFill/>
          </a:ln>
        </p:spPr>
      </p:pic>
      <p:pic>
        <p:nvPicPr>
          <p:cNvPr descr="A picture containing spectacles, goggles&#10;&#10;Description automatically generated" id="77" name="Google Shape;77;p3"/>
          <p:cNvPicPr preferRelativeResize="0"/>
          <p:nvPr/>
        </p:nvPicPr>
        <p:blipFill rotWithShape="1">
          <a:blip r:embed="rId5">
            <a:alphaModFix/>
          </a:blip>
          <a:srcRect b="0" l="0" r="0" t="0"/>
          <a:stretch/>
        </p:blipFill>
        <p:spPr>
          <a:xfrm>
            <a:off x="2000250" y="0"/>
            <a:ext cx="5143500" cy="5143500"/>
          </a:xfrm>
          <a:prstGeom prst="rect">
            <a:avLst/>
          </a:prstGeom>
          <a:noFill/>
          <a:ln>
            <a:noFill/>
          </a:ln>
        </p:spPr>
      </p:pic>
      <p:pic>
        <p:nvPicPr>
          <p:cNvPr descr="A picture containing indoor, dark, spectacles, goggles&#10;&#10;Description automatically generated" id="78" name="Google Shape;78;p3"/>
          <p:cNvPicPr preferRelativeResize="0"/>
          <p:nvPr/>
        </p:nvPicPr>
        <p:blipFill rotWithShape="1">
          <a:blip r:embed="rId6">
            <a:alphaModFix/>
          </a:blip>
          <a:srcRect b="0" l="0" r="0" t="0"/>
          <a:stretch/>
        </p:blipFill>
        <p:spPr>
          <a:xfrm>
            <a:off x="2000250" y="0"/>
            <a:ext cx="5143500" cy="5143500"/>
          </a:xfrm>
          <a:prstGeom prst="rect">
            <a:avLst/>
          </a:prstGeom>
          <a:noFill/>
          <a:ln>
            <a:noFill/>
          </a:ln>
        </p:spPr>
      </p:pic>
      <p:pic>
        <p:nvPicPr>
          <p:cNvPr descr="A black and white image of a planet&#10;&#10;Description automatically generated with low confidence" id="79" name="Google Shape;79;p3"/>
          <p:cNvPicPr preferRelativeResize="0"/>
          <p:nvPr/>
        </p:nvPicPr>
        <p:blipFill rotWithShape="1">
          <a:blip r:embed="rId7">
            <a:alphaModFix/>
          </a:blip>
          <a:srcRect b="0" l="0" r="0" t="0"/>
          <a:stretch/>
        </p:blipFill>
        <p:spPr>
          <a:xfrm>
            <a:off x="2000250" y="0"/>
            <a:ext cx="5143500" cy="5143500"/>
          </a:xfrm>
          <a:prstGeom prst="rect">
            <a:avLst/>
          </a:prstGeom>
          <a:noFill/>
          <a:ln>
            <a:noFill/>
          </a:ln>
        </p:spPr>
      </p:pic>
      <p:pic>
        <p:nvPicPr>
          <p:cNvPr descr="A picture containing dark, spectacles, goggles&#10;&#10;Description automatically generated" id="80" name="Google Shape;80;p3"/>
          <p:cNvPicPr preferRelativeResize="0"/>
          <p:nvPr/>
        </p:nvPicPr>
        <p:blipFill rotWithShape="1">
          <a:blip r:embed="rId8">
            <a:alphaModFix/>
          </a:blip>
          <a:srcRect b="0" l="0" r="0" t="0"/>
          <a:stretch/>
        </p:blipFill>
        <p:spPr>
          <a:xfrm>
            <a:off x="2000250" y="0"/>
            <a:ext cx="5143500" cy="5143500"/>
          </a:xfrm>
          <a:prstGeom prst="rect">
            <a:avLst/>
          </a:prstGeom>
          <a:noFill/>
          <a:ln>
            <a:noFill/>
          </a:ln>
        </p:spPr>
      </p:pic>
      <p:pic>
        <p:nvPicPr>
          <p:cNvPr descr="A black and white image of a skull with a cross on it&#10;&#10;Description automatically generated with low confidence" id="81" name="Google Shape;81;p3"/>
          <p:cNvPicPr preferRelativeResize="0"/>
          <p:nvPr/>
        </p:nvPicPr>
        <p:blipFill rotWithShape="1">
          <a:blip r:embed="rId9">
            <a:alphaModFix/>
          </a:blip>
          <a:srcRect b="0" l="0" r="0" t="0"/>
          <a:stretch/>
        </p:blipFill>
        <p:spPr>
          <a:xfrm>
            <a:off x="2000250" y="0"/>
            <a:ext cx="5143500" cy="5143500"/>
          </a:xfrm>
          <a:prstGeom prst="rect">
            <a:avLst/>
          </a:prstGeom>
          <a:noFill/>
          <a:ln>
            <a:noFill/>
          </a:ln>
        </p:spPr>
      </p:pic>
      <p:pic>
        <p:nvPicPr>
          <p:cNvPr descr="A picture containing indoor, dark, spectacles&#10;&#10;Description automatically generated" id="82" name="Google Shape;82;p3"/>
          <p:cNvPicPr preferRelativeResize="0"/>
          <p:nvPr/>
        </p:nvPicPr>
        <p:blipFill rotWithShape="1">
          <a:blip r:embed="rId10">
            <a:alphaModFix/>
          </a:blip>
          <a:srcRect b="0" l="0" r="0" t="0"/>
          <a:stretch/>
        </p:blipFill>
        <p:spPr>
          <a:xfrm>
            <a:off x="2000250" y="0"/>
            <a:ext cx="5143500" cy="5143500"/>
          </a:xfrm>
          <a:prstGeom prst="rect">
            <a:avLst/>
          </a:prstGeom>
          <a:noFill/>
          <a:ln>
            <a:noFill/>
          </a:ln>
        </p:spPr>
      </p:pic>
      <p:pic>
        <p:nvPicPr>
          <p:cNvPr descr="A picture containing indoor, dark, spectacles&#10;&#10;Description automatically generated" id="83" name="Google Shape;83;p3"/>
          <p:cNvPicPr preferRelativeResize="0"/>
          <p:nvPr/>
        </p:nvPicPr>
        <p:blipFill rotWithShape="1">
          <a:blip r:embed="rId11">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medium confidence" id="84" name="Google Shape;84;p3"/>
          <p:cNvPicPr preferRelativeResize="0"/>
          <p:nvPr/>
        </p:nvPicPr>
        <p:blipFill rotWithShape="1">
          <a:blip r:embed="rId12">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medium confidence" id="85" name="Google Shape;85;p3"/>
          <p:cNvPicPr preferRelativeResize="0"/>
          <p:nvPr/>
        </p:nvPicPr>
        <p:blipFill rotWithShape="1">
          <a:blip r:embed="rId13">
            <a:alphaModFix/>
          </a:blip>
          <a:srcRect b="0" l="0" r="0" t="0"/>
          <a:stretch/>
        </p:blipFill>
        <p:spPr>
          <a:xfrm>
            <a:off x="2000250" y="0"/>
            <a:ext cx="5143500" cy="5143500"/>
          </a:xfrm>
          <a:prstGeom prst="rect">
            <a:avLst/>
          </a:prstGeom>
          <a:noFill/>
          <a:ln>
            <a:noFill/>
          </a:ln>
        </p:spPr>
      </p:pic>
      <p:pic>
        <p:nvPicPr>
          <p:cNvPr descr="A picture containing indoor, spectacles, goggles&#10;&#10;Description automatically generated" id="86" name="Google Shape;86;p3"/>
          <p:cNvPicPr preferRelativeResize="0"/>
          <p:nvPr/>
        </p:nvPicPr>
        <p:blipFill rotWithShape="1">
          <a:blip r:embed="rId14">
            <a:alphaModFix/>
          </a:blip>
          <a:srcRect b="0" l="0" r="0" t="0"/>
          <a:stretch/>
        </p:blipFill>
        <p:spPr>
          <a:xfrm>
            <a:off x="2000250" y="0"/>
            <a:ext cx="5143500" cy="5143500"/>
          </a:xfrm>
          <a:prstGeom prst="rect">
            <a:avLst/>
          </a:prstGeom>
          <a:noFill/>
          <a:ln>
            <a:noFill/>
          </a:ln>
        </p:spPr>
      </p:pic>
      <p:pic>
        <p:nvPicPr>
          <p:cNvPr descr="A picture containing indoor, ring, spectacles, goggles&#10;&#10;Description automatically generated" id="87" name="Google Shape;87;p3"/>
          <p:cNvPicPr preferRelativeResize="0"/>
          <p:nvPr/>
        </p:nvPicPr>
        <p:blipFill rotWithShape="1">
          <a:blip r:embed="rId15">
            <a:alphaModFix/>
          </a:blip>
          <a:srcRect b="0" l="0" r="0" t="0"/>
          <a:stretch/>
        </p:blipFill>
        <p:spPr>
          <a:xfrm>
            <a:off x="2000250" y="0"/>
            <a:ext cx="5143500" cy="5143500"/>
          </a:xfrm>
          <a:prstGeom prst="rect">
            <a:avLst/>
          </a:prstGeom>
          <a:noFill/>
          <a:ln>
            <a:noFill/>
          </a:ln>
        </p:spPr>
      </p:pic>
      <p:pic>
        <p:nvPicPr>
          <p:cNvPr descr="A picture containing indoor, ring, goggles&#10;&#10;Description automatically generated" id="88" name="Google Shape;88;p3"/>
          <p:cNvPicPr preferRelativeResize="0"/>
          <p:nvPr/>
        </p:nvPicPr>
        <p:blipFill rotWithShape="1">
          <a:blip r:embed="rId16">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medium confidence" id="89" name="Google Shape;89;p3"/>
          <p:cNvPicPr preferRelativeResize="0"/>
          <p:nvPr/>
        </p:nvPicPr>
        <p:blipFill rotWithShape="1">
          <a:blip r:embed="rId17">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low confidence" id="90" name="Google Shape;90;p3"/>
          <p:cNvPicPr preferRelativeResize="0"/>
          <p:nvPr/>
        </p:nvPicPr>
        <p:blipFill rotWithShape="1">
          <a:blip r:embed="rId18">
            <a:alphaModFix/>
          </a:blip>
          <a:srcRect b="0" l="0" r="0" t="0"/>
          <a:stretch/>
        </p:blipFill>
        <p:spPr>
          <a:xfrm>
            <a:off x="2000250" y="0"/>
            <a:ext cx="5143500" cy="5143500"/>
          </a:xfrm>
          <a:prstGeom prst="rect">
            <a:avLst/>
          </a:prstGeom>
          <a:noFill/>
          <a:ln>
            <a:noFill/>
          </a:ln>
        </p:spPr>
      </p:pic>
      <p:pic>
        <p:nvPicPr>
          <p:cNvPr descr="A picture containing ring, spectacles, goggles&#10;&#10;Description automatically generated" id="91" name="Google Shape;91;p3"/>
          <p:cNvPicPr preferRelativeResize="0"/>
          <p:nvPr/>
        </p:nvPicPr>
        <p:blipFill rotWithShape="1">
          <a:blip r:embed="rId19">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low confidence" id="92" name="Google Shape;92;p3"/>
          <p:cNvPicPr preferRelativeResize="0"/>
          <p:nvPr/>
        </p:nvPicPr>
        <p:blipFill rotWithShape="1">
          <a:blip r:embed="rId20">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low confidence" id="93" name="Google Shape;93;p3"/>
          <p:cNvPicPr preferRelativeResize="0"/>
          <p:nvPr/>
        </p:nvPicPr>
        <p:blipFill rotWithShape="1">
          <a:blip r:embed="rId21">
            <a:alphaModFix/>
          </a:blip>
          <a:srcRect b="0" l="0" r="0" t="0"/>
          <a:stretch/>
        </p:blipFill>
        <p:spPr>
          <a:xfrm>
            <a:off x="2000250" y="0"/>
            <a:ext cx="5143500" cy="5143500"/>
          </a:xfrm>
          <a:prstGeom prst="rect">
            <a:avLst/>
          </a:prstGeom>
          <a:noFill/>
          <a:ln>
            <a:noFill/>
          </a:ln>
        </p:spPr>
      </p:pic>
      <p:pic>
        <p:nvPicPr>
          <p:cNvPr descr="A black and white image of a person's face&#10;&#10;Description automatically generated with low confidence" id="94" name="Google Shape;94;p3"/>
          <p:cNvPicPr preferRelativeResize="0"/>
          <p:nvPr/>
        </p:nvPicPr>
        <p:blipFill rotWithShape="1">
          <a:blip r:embed="rId22">
            <a:alphaModFix/>
          </a:blip>
          <a:srcRect b="0" l="0" r="0" t="0"/>
          <a:stretch/>
        </p:blipFill>
        <p:spPr>
          <a:xfrm>
            <a:off x="2000250" y="0"/>
            <a:ext cx="5143500" cy="5143500"/>
          </a:xfrm>
          <a:prstGeom prst="rect">
            <a:avLst/>
          </a:prstGeom>
          <a:noFill/>
          <a:ln>
            <a:noFill/>
          </a:ln>
        </p:spPr>
      </p:pic>
      <p:pic>
        <p:nvPicPr>
          <p:cNvPr descr="A picture containing spectacles, goggles&#10;&#10;Description automatically generated" id="95" name="Google Shape;95;p3"/>
          <p:cNvPicPr preferRelativeResize="0"/>
          <p:nvPr/>
        </p:nvPicPr>
        <p:blipFill rotWithShape="1">
          <a:blip r:embed="rId23">
            <a:alphaModFix/>
          </a:blip>
          <a:srcRect b="0" l="0" r="0" t="0"/>
          <a:stretch/>
        </p:blipFill>
        <p:spPr>
          <a:xfrm>
            <a:off x="2000250" y="0"/>
            <a:ext cx="5143500" cy="5143500"/>
          </a:xfrm>
          <a:prstGeom prst="rect">
            <a:avLst/>
          </a:prstGeom>
          <a:noFill/>
          <a:ln>
            <a:noFill/>
          </a:ln>
        </p:spPr>
      </p:pic>
      <p:pic>
        <p:nvPicPr>
          <p:cNvPr descr="A picture containing spectacles, goggles&#10;&#10;Description automatically generated" id="96" name="Google Shape;96;p3"/>
          <p:cNvPicPr preferRelativeResize="0"/>
          <p:nvPr/>
        </p:nvPicPr>
        <p:blipFill rotWithShape="1">
          <a:blip r:embed="rId24">
            <a:alphaModFix/>
          </a:blip>
          <a:srcRect b="0" l="0" r="0" t="0"/>
          <a:stretch/>
        </p:blipFill>
        <p:spPr>
          <a:xfrm>
            <a:off x="2000250" y="0"/>
            <a:ext cx="5143500" cy="5143500"/>
          </a:xfrm>
          <a:prstGeom prst="rect">
            <a:avLst/>
          </a:prstGeom>
          <a:noFill/>
          <a:ln>
            <a:noFill/>
          </a:ln>
        </p:spPr>
      </p:pic>
      <p:pic>
        <p:nvPicPr>
          <p:cNvPr descr="A picture containing spectacles, goggles&#10;&#10;Description automatically generated" id="97" name="Google Shape;97;p3"/>
          <p:cNvPicPr preferRelativeResize="0"/>
          <p:nvPr/>
        </p:nvPicPr>
        <p:blipFill rotWithShape="1">
          <a:blip r:embed="rId25">
            <a:alphaModFix/>
          </a:blip>
          <a:srcRect b="0" l="0" r="0" t="0"/>
          <a:stretch/>
        </p:blipFill>
        <p:spPr>
          <a:xfrm>
            <a:off x="2000250" y="0"/>
            <a:ext cx="5143500" cy="5143500"/>
          </a:xfrm>
          <a:prstGeom prst="rect">
            <a:avLst/>
          </a:prstGeom>
          <a:noFill/>
          <a:ln>
            <a:noFill/>
          </a:ln>
        </p:spPr>
      </p:pic>
      <p:pic>
        <p:nvPicPr>
          <p:cNvPr descr="A picture containing mirror, spectacles, goggles&#10;&#10;Description automatically generated" id="98" name="Google Shape;98;p3"/>
          <p:cNvPicPr preferRelativeResize="0"/>
          <p:nvPr/>
        </p:nvPicPr>
        <p:blipFill rotWithShape="1">
          <a:blip r:embed="rId26">
            <a:alphaModFix/>
          </a:blip>
          <a:srcRect b="0" l="0" r="0" t="0"/>
          <a:stretch/>
        </p:blipFill>
        <p:spPr>
          <a:xfrm>
            <a:off x="2000250" y="0"/>
            <a:ext cx="5143500" cy="5143500"/>
          </a:xfrm>
          <a:prstGeom prst="rect">
            <a:avLst/>
          </a:prstGeom>
          <a:noFill/>
          <a:ln>
            <a:noFill/>
          </a:ln>
        </p:spPr>
      </p:pic>
      <p:pic>
        <p:nvPicPr>
          <p:cNvPr descr="A picture containing spectacles&#10;&#10;Description automatically generated" id="99" name="Google Shape;99;p3"/>
          <p:cNvPicPr preferRelativeResize="0"/>
          <p:nvPr/>
        </p:nvPicPr>
        <p:blipFill rotWithShape="1">
          <a:blip r:embed="rId27">
            <a:alphaModFix/>
          </a:blip>
          <a:srcRect b="0" l="0" r="0" t="0"/>
          <a:stretch/>
        </p:blipFill>
        <p:spPr>
          <a:xfrm>
            <a:off x="2000250" y="0"/>
            <a:ext cx="5143500" cy="5143500"/>
          </a:xfrm>
          <a:prstGeom prst="rect">
            <a:avLst/>
          </a:prstGeom>
          <a:noFill/>
          <a:ln>
            <a:noFill/>
          </a:ln>
        </p:spPr>
      </p:pic>
      <p:pic>
        <p:nvPicPr>
          <p:cNvPr descr="A picture containing spectacles&#10;&#10;Description automatically generated" id="100" name="Google Shape;100;p3"/>
          <p:cNvPicPr preferRelativeResize="0"/>
          <p:nvPr/>
        </p:nvPicPr>
        <p:blipFill rotWithShape="1">
          <a:blip r:embed="rId28">
            <a:alphaModFix/>
          </a:blip>
          <a:srcRect b="0" l="0" r="0" t="0"/>
          <a:stretch/>
        </p:blipFill>
        <p:spPr>
          <a:xfrm>
            <a:off x="2000250" y="0"/>
            <a:ext cx="5143500" cy="5143500"/>
          </a:xfrm>
          <a:prstGeom prst="rect">
            <a:avLst/>
          </a:prstGeom>
          <a:noFill/>
          <a:ln>
            <a:noFill/>
          </a:ln>
        </p:spPr>
      </p:pic>
      <p:pic>
        <p:nvPicPr>
          <p:cNvPr descr="A picture containing spectacles&#10;&#10;Description automatically generated" id="101" name="Google Shape;101;p3"/>
          <p:cNvPicPr preferRelativeResize="0"/>
          <p:nvPr/>
        </p:nvPicPr>
        <p:blipFill rotWithShape="1">
          <a:blip r:embed="rId29">
            <a:alphaModFix/>
          </a:blip>
          <a:srcRect b="0" l="0" r="0" t="0"/>
          <a:stretch/>
        </p:blipFill>
        <p:spPr>
          <a:xfrm>
            <a:off x="2000250" y="0"/>
            <a:ext cx="5143500" cy="5143500"/>
          </a:xfrm>
          <a:prstGeom prst="rect">
            <a:avLst/>
          </a:prstGeom>
          <a:noFill/>
          <a:ln>
            <a:noFill/>
          </a:ln>
        </p:spPr>
      </p:pic>
      <p:pic>
        <p:nvPicPr>
          <p:cNvPr id="102" name="Google Shape;102;p3"/>
          <p:cNvPicPr preferRelativeResize="0"/>
          <p:nvPr/>
        </p:nvPicPr>
        <p:blipFill rotWithShape="1">
          <a:blip r:embed="rId30">
            <a:alphaModFix/>
          </a:blip>
          <a:srcRect b="0" l="0" r="0" t="0"/>
          <a:stretch/>
        </p:blipFill>
        <p:spPr>
          <a:xfrm>
            <a:off x="2000250" y="0"/>
            <a:ext cx="5143500" cy="5143500"/>
          </a:xfrm>
          <a:prstGeom prst="rect">
            <a:avLst/>
          </a:prstGeom>
          <a:noFill/>
          <a:ln>
            <a:noFill/>
          </a:ln>
        </p:spPr>
      </p:pic>
      <p:pic>
        <p:nvPicPr>
          <p:cNvPr id="103" name="Google Shape;103;p3"/>
          <p:cNvPicPr preferRelativeResize="0"/>
          <p:nvPr/>
        </p:nvPicPr>
        <p:blipFill rotWithShape="1">
          <a:blip r:embed="rId31">
            <a:alphaModFix/>
          </a:blip>
          <a:srcRect b="0" l="0" r="0" t="0"/>
          <a:stretch/>
        </p:blipFill>
        <p:spPr>
          <a:xfrm>
            <a:off x="2000250" y="0"/>
            <a:ext cx="5143500" cy="5143500"/>
          </a:xfrm>
          <a:prstGeom prst="rect">
            <a:avLst/>
          </a:prstGeom>
          <a:noFill/>
          <a:ln>
            <a:noFill/>
          </a:ln>
        </p:spPr>
      </p:pic>
      <p:pic>
        <p:nvPicPr>
          <p:cNvPr id="104" name="Google Shape;104;p3"/>
          <p:cNvPicPr preferRelativeResize="0"/>
          <p:nvPr/>
        </p:nvPicPr>
        <p:blipFill rotWithShape="1">
          <a:blip r:embed="rId32">
            <a:alphaModFix/>
          </a:blip>
          <a:srcRect b="0" l="0" r="0" t="0"/>
          <a:stretch/>
        </p:blipFill>
        <p:spPr>
          <a:xfrm>
            <a:off x="2000250" y="0"/>
            <a:ext cx="5143500" cy="5143500"/>
          </a:xfrm>
          <a:prstGeom prst="rect">
            <a:avLst/>
          </a:prstGeom>
          <a:noFill/>
          <a:ln>
            <a:noFill/>
          </a:ln>
        </p:spPr>
      </p:pic>
      <p:pic>
        <p:nvPicPr>
          <p:cNvPr id="105" name="Google Shape;105;p3"/>
          <p:cNvPicPr preferRelativeResize="0"/>
          <p:nvPr/>
        </p:nvPicPr>
        <p:blipFill rotWithShape="1">
          <a:blip r:embed="rId33">
            <a:alphaModFix/>
          </a:blip>
          <a:srcRect b="0" l="0" r="0" t="0"/>
          <a:stretch/>
        </p:blipFill>
        <p:spPr>
          <a:xfrm>
            <a:off x="2000250" y="0"/>
            <a:ext cx="5143500" cy="5143500"/>
          </a:xfrm>
          <a:prstGeom prst="rect">
            <a:avLst/>
          </a:prstGeom>
          <a:noFill/>
          <a:ln>
            <a:noFill/>
          </a:ln>
        </p:spPr>
      </p:pic>
      <p:pic>
        <p:nvPicPr>
          <p:cNvPr descr="A picture containing indoor&#10;&#10;Description automatically generated" id="106" name="Google Shape;106;p3"/>
          <p:cNvPicPr preferRelativeResize="0"/>
          <p:nvPr/>
        </p:nvPicPr>
        <p:blipFill rotWithShape="1">
          <a:blip r:embed="rId34">
            <a:alphaModFix/>
          </a:blip>
          <a:srcRect b="0" l="0" r="0" t="0"/>
          <a:stretch/>
        </p:blipFill>
        <p:spPr>
          <a:xfrm>
            <a:off x="2000250" y="0"/>
            <a:ext cx="5143500" cy="5143500"/>
          </a:xfrm>
          <a:prstGeom prst="rect">
            <a:avLst/>
          </a:prstGeom>
          <a:noFill/>
          <a:ln>
            <a:noFill/>
          </a:ln>
        </p:spPr>
      </p:pic>
      <p:pic>
        <p:nvPicPr>
          <p:cNvPr descr="A picture containing indoor&#10;&#10;Description automatically generated" id="107" name="Google Shape;107;p3"/>
          <p:cNvPicPr preferRelativeResize="0"/>
          <p:nvPr/>
        </p:nvPicPr>
        <p:blipFill rotWithShape="1">
          <a:blip r:embed="rId35">
            <a:alphaModFix/>
          </a:blip>
          <a:srcRect b="0" l="0" r="0" t="0"/>
          <a:stretch/>
        </p:blipFill>
        <p:spPr>
          <a:xfrm>
            <a:off x="2000250" y="0"/>
            <a:ext cx="5143500" cy="5143500"/>
          </a:xfrm>
          <a:prstGeom prst="rect">
            <a:avLst/>
          </a:prstGeom>
          <a:noFill/>
          <a:ln>
            <a:noFill/>
          </a:ln>
        </p:spPr>
      </p:pic>
      <p:pic>
        <p:nvPicPr>
          <p:cNvPr id="108" name="Google Shape;108;p3"/>
          <p:cNvPicPr preferRelativeResize="0"/>
          <p:nvPr/>
        </p:nvPicPr>
        <p:blipFill rotWithShape="1">
          <a:blip r:embed="rId36">
            <a:alphaModFix/>
          </a:blip>
          <a:srcRect b="0" l="0" r="0" t="0"/>
          <a:stretch/>
        </p:blipFill>
        <p:spPr>
          <a:xfrm>
            <a:off x="2000250" y="0"/>
            <a:ext cx="5143500" cy="5143500"/>
          </a:xfrm>
          <a:prstGeom prst="rect">
            <a:avLst/>
          </a:prstGeom>
          <a:noFill/>
          <a:ln>
            <a:noFill/>
          </a:ln>
        </p:spPr>
      </p:pic>
      <p:pic>
        <p:nvPicPr>
          <p:cNvPr id="109" name="Google Shape;109;p3"/>
          <p:cNvPicPr preferRelativeResize="0"/>
          <p:nvPr/>
        </p:nvPicPr>
        <p:blipFill rotWithShape="1">
          <a:blip r:embed="rId37">
            <a:alphaModFix/>
          </a:blip>
          <a:srcRect b="0" l="0" r="0" t="0"/>
          <a:stretch/>
        </p:blipFill>
        <p:spPr>
          <a:xfrm>
            <a:off x="2000250" y="0"/>
            <a:ext cx="5143500" cy="5143500"/>
          </a:xfrm>
          <a:prstGeom prst="rect">
            <a:avLst/>
          </a:prstGeom>
          <a:noFill/>
          <a:ln>
            <a:noFill/>
          </a:ln>
        </p:spPr>
      </p:pic>
      <p:pic>
        <p:nvPicPr>
          <p:cNvPr id="110" name="Google Shape;110;p3"/>
          <p:cNvPicPr preferRelativeResize="0"/>
          <p:nvPr/>
        </p:nvPicPr>
        <p:blipFill rotWithShape="1">
          <a:blip r:embed="rId38">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1" name="Google Shape;111;p3"/>
          <p:cNvPicPr preferRelativeResize="0"/>
          <p:nvPr/>
        </p:nvPicPr>
        <p:blipFill rotWithShape="1">
          <a:blip r:embed="rId39">
            <a:alphaModFix/>
          </a:blip>
          <a:srcRect b="0" l="0" r="0" t="0"/>
          <a:stretch/>
        </p:blipFill>
        <p:spPr>
          <a:xfrm>
            <a:off x="2000250" y="0"/>
            <a:ext cx="5143500" cy="5143500"/>
          </a:xfrm>
          <a:prstGeom prst="rect">
            <a:avLst/>
          </a:prstGeom>
          <a:noFill/>
          <a:ln>
            <a:noFill/>
          </a:ln>
        </p:spPr>
      </p:pic>
      <p:pic>
        <p:nvPicPr>
          <p:cNvPr descr="A picture containing accessory, enamel&#10;&#10;Description automatically generated" id="112" name="Google Shape;112;p3"/>
          <p:cNvPicPr preferRelativeResize="0"/>
          <p:nvPr/>
        </p:nvPicPr>
        <p:blipFill rotWithShape="1">
          <a:blip r:embed="rId40">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3" name="Google Shape;113;p3"/>
          <p:cNvPicPr preferRelativeResize="0"/>
          <p:nvPr/>
        </p:nvPicPr>
        <p:blipFill rotWithShape="1">
          <a:blip r:embed="rId41">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4" name="Google Shape;114;p3"/>
          <p:cNvPicPr preferRelativeResize="0"/>
          <p:nvPr/>
        </p:nvPicPr>
        <p:blipFill rotWithShape="1">
          <a:blip r:embed="rId42">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5" name="Google Shape;115;p3"/>
          <p:cNvPicPr preferRelativeResize="0"/>
          <p:nvPr/>
        </p:nvPicPr>
        <p:blipFill rotWithShape="1">
          <a:blip r:embed="rId43">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6" name="Google Shape;116;p3"/>
          <p:cNvPicPr preferRelativeResize="0"/>
          <p:nvPr/>
        </p:nvPicPr>
        <p:blipFill rotWithShape="1">
          <a:blip r:embed="rId44">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7" name="Google Shape;117;p3"/>
          <p:cNvPicPr preferRelativeResize="0"/>
          <p:nvPr/>
        </p:nvPicPr>
        <p:blipFill rotWithShape="1">
          <a:blip r:embed="rId45">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18" name="Google Shape;118;p3"/>
          <p:cNvPicPr preferRelativeResize="0"/>
          <p:nvPr/>
        </p:nvPicPr>
        <p:blipFill rotWithShape="1">
          <a:blip r:embed="rId46">
            <a:alphaModFix/>
          </a:blip>
          <a:srcRect b="0" l="0" r="0" t="0"/>
          <a:stretch/>
        </p:blipFill>
        <p:spPr>
          <a:xfrm>
            <a:off x="2000250" y="0"/>
            <a:ext cx="5143500" cy="5143500"/>
          </a:xfrm>
          <a:prstGeom prst="rect">
            <a:avLst/>
          </a:prstGeom>
          <a:noFill/>
          <a:ln>
            <a:noFill/>
          </a:ln>
        </p:spPr>
      </p:pic>
      <p:pic>
        <p:nvPicPr>
          <p:cNvPr id="119" name="Google Shape;119;p3"/>
          <p:cNvPicPr preferRelativeResize="0"/>
          <p:nvPr/>
        </p:nvPicPr>
        <p:blipFill rotWithShape="1">
          <a:blip r:embed="rId47">
            <a:alphaModFix/>
          </a:blip>
          <a:srcRect b="0" l="0" r="0" t="0"/>
          <a:stretch/>
        </p:blipFill>
        <p:spPr>
          <a:xfrm>
            <a:off x="2000250" y="0"/>
            <a:ext cx="5143500" cy="5143500"/>
          </a:xfrm>
          <a:prstGeom prst="rect">
            <a:avLst/>
          </a:prstGeom>
          <a:noFill/>
          <a:ln>
            <a:noFill/>
          </a:ln>
        </p:spPr>
      </p:pic>
      <p:pic>
        <p:nvPicPr>
          <p:cNvPr descr="A close-up of a planet&#10;&#10;Description automatically generated with low confidence" id="120" name="Google Shape;120;p3"/>
          <p:cNvPicPr preferRelativeResize="0"/>
          <p:nvPr/>
        </p:nvPicPr>
        <p:blipFill rotWithShape="1">
          <a:blip r:embed="rId48">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21" name="Google Shape;121;p3"/>
          <p:cNvPicPr preferRelativeResize="0"/>
          <p:nvPr/>
        </p:nvPicPr>
        <p:blipFill rotWithShape="1">
          <a:blip r:embed="rId49">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medium confidence" id="122" name="Google Shape;122;p3"/>
          <p:cNvPicPr preferRelativeResize="0"/>
          <p:nvPr/>
        </p:nvPicPr>
        <p:blipFill rotWithShape="1">
          <a:blip r:embed="rId50">
            <a:alphaModFix/>
          </a:blip>
          <a:srcRect b="0" l="0" r="0" t="0"/>
          <a:stretch/>
        </p:blipFill>
        <p:spPr>
          <a:xfrm>
            <a:off x="2000250" y="0"/>
            <a:ext cx="5143500" cy="5143500"/>
          </a:xfrm>
          <a:prstGeom prst="rect">
            <a:avLst/>
          </a:prstGeom>
          <a:noFill/>
          <a:ln>
            <a:noFill/>
          </a:ln>
        </p:spPr>
      </p:pic>
      <p:pic>
        <p:nvPicPr>
          <p:cNvPr descr="A close-up of a moon&#10;&#10;Description automatically generated with low confidence" id="123" name="Google Shape;123;p3"/>
          <p:cNvPicPr preferRelativeResize="0"/>
          <p:nvPr/>
        </p:nvPicPr>
        <p:blipFill rotWithShape="1">
          <a:blip r:embed="rId51">
            <a:alphaModFix/>
          </a:blip>
          <a:srcRect b="0" l="0" r="0" t="0"/>
          <a:stretch/>
        </p:blipFill>
        <p:spPr>
          <a:xfrm>
            <a:off x="2000250" y="0"/>
            <a:ext cx="5143500" cy="5143500"/>
          </a:xfrm>
          <a:prstGeom prst="rect">
            <a:avLst/>
          </a:prstGeom>
          <a:noFill/>
          <a:ln>
            <a:noFill/>
          </a:ln>
        </p:spPr>
      </p:pic>
      <p:pic>
        <p:nvPicPr>
          <p:cNvPr descr="A picture containing accessory, enamel&#10;&#10;Description automatically generated" id="124" name="Google Shape;124;p3"/>
          <p:cNvPicPr preferRelativeResize="0"/>
          <p:nvPr/>
        </p:nvPicPr>
        <p:blipFill rotWithShape="1">
          <a:blip r:embed="rId52">
            <a:alphaModFix/>
          </a:blip>
          <a:srcRect b="0" l="0" r="0" t="0"/>
          <a:stretch/>
        </p:blipFill>
        <p:spPr>
          <a:xfrm>
            <a:off x="2000250" y="0"/>
            <a:ext cx="5143500" cy="5143500"/>
          </a:xfrm>
          <a:prstGeom prst="rect">
            <a:avLst/>
          </a:prstGeom>
          <a:noFill/>
          <a:ln>
            <a:noFill/>
          </a:ln>
        </p:spPr>
      </p:pic>
      <p:pic>
        <p:nvPicPr>
          <p:cNvPr descr="A picture containing enamel&#10;&#10;Description automatically generated" id="125" name="Google Shape;125;p3"/>
          <p:cNvPicPr preferRelativeResize="0"/>
          <p:nvPr/>
        </p:nvPicPr>
        <p:blipFill rotWithShape="1">
          <a:blip r:embed="rId53">
            <a:alphaModFix/>
          </a:blip>
          <a:srcRect b="0" l="0" r="0" t="0"/>
          <a:stretch/>
        </p:blipFill>
        <p:spPr>
          <a:xfrm>
            <a:off x="2000250" y="0"/>
            <a:ext cx="5143500" cy="5143500"/>
          </a:xfrm>
          <a:prstGeom prst="rect">
            <a:avLst/>
          </a:prstGeom>
          <a:noFill/>
          <a:ln>
            <a:noFill/>
          </a:ln>
        </p:spPr>
      </p:pic>
      <p:pic>
        <p:nvPicPr>
          <p:cNvPr descr="A picture containing accessory, enamel&#10;&#10;Description automatically generated" id="126" name="Google Shape;126;p3"/>
          <p:cNvPicPr preferRelativeResize="0"/>
          <p:nvPr/>
        </p:nvPicPr>
        <p:blipFill rotWithShape="1">
          <a:blip r:embed="rId54">
            <a:alphaModFix/>
          </a:blip>
          <a:srcRect b="0" l="0" r="0" t="0"/>
          <a:stretch/>
        </p:blipFill>
        <p:spPr>
          <a:xfrm>
            <a:off x="2000250" y="0"/>
            <a:ext cx="5143500" cy="5143500"/>
          </a:xfrm>
          <a:prstGeom prst="rect">
            <a:avLst/>
          </a:prstGeom>
          <a:noFill/>
          <a:ln>
            <a:noFill/>
          </a:ln>
        </p:spPr>
      </p:pic>
      <p:pic>
        <p:nvPicPr>
          <p:cNvPr descr="A close-up of a planet&#10;&#10;Description automatically generated with low confidence" id="127" name="Google Shape;127;p3"/>
          <p:cNvPicPr preferRelativeResize="0"/>
          <p:nvPr/>
        </p:nvPicPr>
        <p:blipFill rotWithShape="1">
          <a:blip r:embed="rId55">
            <a:alphaModFix/>
          </a:blip>
          <a:srcRect b="0" l="0" r="0" t="0"/>
          <a:stretch/>
        </p:blipFill>
        <p:spPr>
          <a:xfrm>
            <a:off x="2000250" y="0"/>
            <a:ext cx="5143500" cy="5143500"/>
          </a:xfrm>
          <a:prstGeom prst="rect">
            <a:avLst/>
          </a:prstGeom>
          <a:noFill/>
          <a:ln>
            <a:noFill/>
          </a:ln>
        </p:spPr>
      </p:pic>
      <p:pic>
        <p:nvPicPr>
          <p:cNvPr id="128" name="Google Shape;128;p3"/>
          <p:cNvPicPr preferRelativeResize="0"/>
          <p:nvPr/>
        </p:nvPicPr>
        <p:blipFill rotWithShape="1">
          <a:blip r:embed="rId56">
            <a:alphaModFix/>
          </a:blip>
          <a:srcRect b="0" l="0" r="0" t="0"/>
          <a:stretch/>
        </p:blipFill>
        <p:spPr>
          <a:xfrm>
            <a:off x="2000250" y="0"/>
            <a:ext cx="5143500" cy="5143500"/>
          </a:xfrm>
          <a:prstGeom prst="rect">
            <a:avLst/>
          </a:prstGeom>
          <a:noFill/>
          <a:ln>
            <a:noFill/>
          </a:ln>
        </p:spPr>
      </p:pic>
      <p:pic>
        <p:nvPicPr>
          <p:cNvPr id="129" name="Google Shape;129;p3"/>
          <p:cNvPicPr preferRelativeResize="0"/>
          <p:nvPr/>
        </p:nvPicPr>
        <p:blipFill rotWithShape="1">
          <a:blip r:embed="rId57">
            <a:alphaModFix/>
          </a:blip>
          <a:srcRect b="0" l="0" r="0" t="0"/>
          <a:stretch/>
        </p:blipFill>
        <p:spPr>
          <a:xfrm>
            <a:off x="2000250" y="0"/>
            <a:ext cx="5143500" cy="5143500"/>
          </a:xfrm>
          <a:prstGeom prst="rect">
            <a:avLst/>
          </a:prstGeom>
          <a:noFill/>
          <a:ln>
            <a:noFill/>
          </a:ln>
        </p:spPr>
      </p:pic>
      <p:pic>
        <p:nvPicPr>
          <p:cNvPr id="130" name="Google Shape;130;p3"/>
          <p:cNvPicPr preferRelativeResize="0"/>
          <p:nvPr/>
        </p:nvPicPr>
        <p:blipFill rotWithShape="1">
          <a:blip r:embed="rId58">
            <a:alphaModFix/>
          </a:blip>
          <a:srcRect b="0" l="0" r="0" t="0"/>
          <a:stretch/>
        </p:blipFill>
        <p:spPr>
          <a:xfrm>
            <a:off x="2000250" y="0"/>
            <a:ext cx="5143500" cy="5143500"/>
          </a:xfrm>
          <a:prstGeom prst="rect">
            <a:avLst/>
          </a:prstGeom>
          <a:noFill/>
          <a:ln>
            <a:noFill/>
          </a:ln>
        </p:spPr>
      </p:pic>
      <p:pic>
        <p:nvPicPr>
          <p:cNvPr descr="A close-up of a planet&#10;&#10;Description automatically generated with low confidence" id="131" name="Google Shape;131;p3"/>
          <p:cNvPicPr preferRelativeResize="0"/>
          <p:nvPr/>
        </p:nvPicPr>
        <p:blipFill rotWithShape="1">
          <a:blip r:embed="rId59">
            <a:alphaModFix/>
          </a:blip>
          <a:srcRect b="0" l="0" r="0" t="0"/>
          <a:stretch/>
        </p:blipFill>
        <p:spPr>
          <a:xfrm>
            <a:off x="2000250" y="0"/>
            <a:ext cx="5143500" cy="5143500"/>
          </a:xfrm>
          <a:prstGeom prst="rect">
            <a:avLst/>
          </a:prstGeom>
          <a:noFill/>
          <a:ln>
            <a:noFill/>
          </a:ln>
        </p:spPr>
      </p:pic>
      <p:pic>
        <p:nvPicPr>
          <p:cNvPr descr="A close-up of a planet&#10;&#10;Description automatically generated with low confidence" id="132" name="Google Shape;132;p3"/>
          <p:cNvPicPr preferRelativeResize="0"/>
          <p:nvPr/>
        </p:nvPicPr>
        <p:blipFill rotWithShape="1">
          <a:blip r:embed="rId60">
            <a:alphaModFix/>
          </a:blip>
          <a:srcRect b="0" l="0" r="0" t="0"/>
          <a:stretch/>
        </p:blipFill>
        <p:spPr>
          <a:xfrm>
            <a:off x="2000250" y="0"/>
            <a:ext cx="5143500" cy="5143500"/>
          </a:xfrm>
          <a:prstGeom prst="rect">
            <a:avLst/>
          </a:prstGeom>
          <a:noFill/>
          <a:ln>
            <a:noFill/>
          </a:ln>
        </p:spPr>
      </p:pic>
      <p:pic>
        <p:nvPicPr>
          <p:cNvPr id="133" name="Google Shape;133;p3"/>
          <p:cNvPicPr preferRelativeResize="0"/>
          <p:nvPr/>
        </p:nvPicPr>
        <p:blipFill rotWithShape="1">
          <a:blip r:embed="rId61">
            <a:alphaModFix/>
          </a:blip>
          <a:srcRect b="0" l="0" r="0" t="0"/>
          <a:stretch/>
        </p:blipFill>
        <p:spPr>
          <a:xfrm>
            <a:off x="2000250" y="0"/>
            <a:ext cx="5143500" cy="5143500"/>
          </a:xfrm>
          <a:prstGeom prst="rect">
            <a:avLst/>
          </a:prstGeom>
          <a:noFill/>
          <a:ln>
            <a:noFill/>
          </a:ln>
        </p:spPr>
      </p:pic>
      <p:pic>
        <p:nvPicPr>
          <p:cNvPr id="134" name="Google Shape;134;p3"/>
          <p:cNvPicPr preferRelativeResize="0"/>
          <p:nvPr/>
        </p:nvPicPr>
        <p:blipFill rotWithShape="1">
          <a:blip r:embed="rId62">
            <a:alphaModFix/>
          </a:blip>
          <a:srcRect b="0" l="0" r="0" t="0"/>
          <a:stretch/>
        </p:blipFill>
        <p:spPr>
          <a:xfrm>
            <a:off x="2000250" y="0"/>
            <a:ext cx="5143500" cy="5143500"/>
          </a:xfrm>
          <a:prstGeom prst="rect">
            <a:avLst/>
          </a:prstGeom>
          <a:noFill/>
          <a:ln>
            <a:noFill/>
          </a:ln>
        </p:spPr>
      </p:pic>
      <p:pic>
        <p:nvPicPr>
          <p:cNvPr id="135" name="Google Shape;135;p3"/>
          <p:cNvPicPr preferRelativeResize="0"/>
          <p:nvPr/>
        </p:nvPicPr>
        <p:blipFill rotWithShape="1">
          <a:blip r:embed="rId63">
            <a:alphaModFix/>
          </a:blip>
          <a:srcRect b="0" l="0" r="0" t="0"/>
          <a:stretch/>
        </p:blipFill>
        <p:spPr>
          <a:xfrm>
            <a:off x="2000250" y="0"/>
            <a:ext cx="5143500" cy="5143500"/>
          </a:xfrm>
          <a:prstGeom prst="rect">
            <a:avLst/>
          </a:prstGeom>
          <a:noFill/>
          <a:ln>
            <a:noFill/>
          </a:ln>
        </p:spPr>
      </p:pic>
      <p:pic>
        <p:nvPicPr>
          <p:cNvPr id="136" name="Google Shape;136;p3"/>
          <p:cNvPicPr preferRelativeResize="0"/>
          <p:nvPr/>
        </p:nvPicPr>
        <p:blipFill rotWithShape="1">
          <a:blip r:embed="rId64">
            <a:alphaModFix/>
          </a:blip>
          <a:srcRect b="0" l="0" r="0" t="0"/>
          <a:stretch/>
        </p:blipFill>
        <p:spPr>
          <a:xfrm>
            <a:off x="2000250" y="0"/>
            <a:ext cx="5143500" cy="5143500"/>
          </a:xfrm>
          <a:prstGeom prst="rect">
            <a:avLst/>
          </a:prstGeom>
          <a:noFill/>
          <a:ln>
            <a:noFill/>
          </a:ln>
        </p:spPr>
      </p:pic>
      <p:pic>
        <p:nvPicPr>
          <p:cNvPr descr="A picture containing enamel&#10;&#10;Description automatically generated" id="137" name="Google Shape;137;p3"/>
          <p:cNvPicPr preferRelativeResize="0"/>
          <p:nvPr/>
        </p:nvPicPr>
        <p:blipFill rotWithShape="1">
          <a:blip r:embed="rId65">
            <a:alphaModFix/>
          </a:blip>
          <a:srcRect b="0" l="0" r="0" t="0"/>
          <a:stretch/>
        </p:blipFill>
        <p:spPr>
          <a:xfrm>
            <a:off x="2000250" y="0"/>
            <a:ext cx="5143500" cy="5143500"/>
          </a:xfrm>
          <a:prstGeom prst="rect">
            <a:avLst/>
          </a:prstGeom>
          <a:noFill/>
          <a:ln>
            <a:noFill/>
          </a:ln>
        </p:spPr>
      </p:pic>
      <p:pic>
        <p:nvPicPr>
          <p:cNvPr id="138" name="Google Shape;138;p3"/>
          <p:cNvPicPr preferRelativeResize="0"/>
          <p:nvPr/>
        </p:nvPicPr>
        <p:blipFill rotWithShape="1">
          <a:blip r:embed="rId66">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39" name="Google Shape;139;p3"/>
          <p:cNvPicPr preferRelativeResize="0"/>
          <p:nvPr/>
        </p:nvPicPr>
        <p:blipFill rotWithShape="1">
          <a:blip r:embed="rId6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0" name="Google Shape;140;p3"/>
          <p:cNvPicPr preferRelativeResize="0"/>
          <p:nvPr/>
        </p:nvPicPr>
        <p:blipFill rotWithShape="1">
          <a:blip r:embed="rId68">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1" name="Google Shape;141;p3"/>
          <p:cNvPicPr preferRelativeResize="0"/>
          <p:nvPr/>
        </p:nvPicPr>
        <p:blipFill rotWithShape="1">
          <a:blip r:embed="rId69">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2" name="Google Shape;142;p3"/>
          <p:cNvPicPr preferRelativeResize="0"/>
          <p:nvPr/>
        </p:nvPicPr>
        <p:blipFill rotWithShape="1">
          <a:blip r:embed="rId70">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3" name="Google Shape;143;p3"/>
          <p:cNvPicPr preferRelativeResize="0"/>
          <p:nvPr/>
        </p:nvPicPr>
        <p:blipFill rotWithShape="1">
          <a:blip r:embed="rId7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4" name="Google Shape;144;p3"/>
          <p:cNvPicPr preferRelativeResize="0"/>
          <p:nvPr/>
        </p:nvPicPr>
        <p:blipFill rotWithShape="1">
          <a:blip r:embed="rId72">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5" name="Google Shape;145;p3"/>
          <p:cNvPicPr preferRelativeResize="0"/>
          <p:nvPr/>
        </p:nvPicPr>
        <p:blipFill rotWithShape="1">
          <a:blip r:embed="rId7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6" name="Google Shape;146;p3"/>
          <p:cNvPicPr preferRelativeResize="0"/>
          <p:nvPr/>
        </p:nvPicPr>
        <p:blipFill rotWithShape="1">
          <a:blip r:embed="rId7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7" name="Google Shape;147;p3"/>
          <p:cNvPicPr preferRelativeResize="0"/>
          <p:nvPr/>
        </p:nvPicPr>
        <p:blipFill rotWithShape="1">
          <a:blip r:embed="rId7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8" name="Google Shape;148;p3"/>
          <p:cNvPicPr preferRelativeResize="0"/>
          <p:nvPr/>
        </p:nvPicPr>
        <p:blipFill rotWithShape="1">
          <a:blip r:embed="rId76">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49" name="Google Shape;149;p3"/>
          <p:cNvPicPr preferRelativeResize="0"/>
          <p:nvPr/>
        </p:nvPicPr>
        <p:blipFill rotWithShape="1">
          <a:blip r:embed="rId7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0" name="Google Shape;150;p3"/>
          <p:cNvPicPr preferRelativeResize="0"/>
          <p:nvPr/>
        </p:nvPicPr>
        <p:blipFill rotWithShape="1">
          <a:blip r:embed="rId78">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1" name="Google Shape;151;p3"/>
          <p:cNvPicPr preferRelativeResize="0"/>
          <p:nvPr/>
        </p:nvPicPr>
        <p:blipFill rotWithShape="1">
          <a:blip r:embed="rId79">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2" name="Google Shape;152;p3"/>
          <p:cNvPicPr preferRelativeResize="0"/>
          <p:nvPr/>
        </p:nvPicPr>
        <p:blipFill rotWithShape="1">
          <a:blip r:embed="rId80">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3" name="Google Shape;153;p3"/>
          <p:cNvPicPr preferRelativeResize="0"/>
          <p:nvPr/>
        </p:nvPicPr>
        <p:blipFill rotWithShape="1">
          <a:blip r:embed="rId8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4" name="Google Shape;154;p3"/>
          <p:cNvPicPr preferRelativeResize="0"/>
          <p:nvPr/>
        </p:nvPicPr>
        <p:blipFill rotWithShape="1">
          <a:blip r:embed="rId82">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5" name="Google Shape;155;p3"/>
          <p:cNvPicPr preferRelativeResize="0"/>
          <p:nvPr/>
        </p:nvPicPr>
        <p:blipFill rotWithShape="1">
          <a:blip r:embed="rId8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6" name="Google Shape;156;p3"/>
          <p:cNvPicPr preferRelativeResize="0"/>
          <p:nvPr/>
        </p:nvPicPr>
        <p:blipFill rotWithShape="1">
          <a:blip r:embed="rId8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7" name="Google Shape;157;p3"/>
          <p:cNvPicPr preferRelativeResize="0"/>
          <p:nvPr/>
        </p:nvPicPr>
        <p:blipFill rotWithShape="1">
          <a:blip r:embed="rId8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8" name="Google Shape;158;p3"/>
          <p:cNvPicPr preferRelativeResize="0"/>
          <p:nvPr/>
        </p:nvPicPr>
        <p:blipFill rotWithShape="1">
          <a:blip r:embed="rId86">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59" name="Google Shape;159;p3"/>
          <p:cNvPicPr preferRelativeResize="0"/>
          <p:nvPr/>
        </p:nvPicPr>
        <p:blipFill rotWithShape="1">
          <a:blip r:embed="rId8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0" name="Google Shape;160;p3"/>
          <p:cNvPicPr preferRelativeResize="0"/>
          <p:nvPr/>
        </p:nvPicPr>
        <p:blipFill rotWithShape="1">
          <a:blip r:embed="rId88">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1" name="Google Shape;161;p3"/>
          <p:cNvPicPr preferRelativeResize="0"/>
          <p:nvPr/>
        </p:nvPicPr>
        <p:blipFill rotWithShape="1">
          <a:blip r:embed="rId89">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2" name="Google Shape;162;p3"/>
          <p:cNvPicPr preferRelativeResize="0"/>
          <p:nvPr/>
        </p:nvPicPr>
        <p:blipFill rotWithShape="1">
          <a:blip r:embed="rId90">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3" name="Google Shape;163;p3"/>
          <p:cNvPicPr preferRelativeResize="0"/>
          <p:nvPr/>
        </p:nvPicPr>
        <p:blipFill rotWithShape="1">
          <a:blip r:embed="rId9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4" name="Google Shape;164;p3"/>
          <p:cNvPicPr preferRelativeResize="0"/>
          <p:nvPr/>
        </p:nvPicPr>
        <p:blipFill rotWithShape="1">
          <a:blip r:embed="rId92">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5" name="Google Shape;165;p3"/>
          <p:cNvPicPr preferRelativeResize="0"/>
          <p:nvPr/>
        </p:nvPicPr>
        <p:blipFill rotWithShape="1">
          <a:blip r:embed="rId9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6" name="Google Shape;166;p3"/>
          <p:cNvPicPr preferRelativeResize="0"/>
          <p:nvPr/>
        </p:nvPicPr>
        <p:blipFill rotWithShape="1">
          <a:blip r:embed="rId9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7" name="Google Shape;167;p3"/>
          <p:cNvPicPr preferRelativeResize="0"/>
          <p:nvPr/>
        </p:nvPicPr>
        <p:blipFill rotWithShape="1">
          <a:blip r:embed="rId9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68" name="Google Shape;168;p3"/>
          <p:cNvPicPr preferRelativeResize="0"/>
          <p:nvPr/>
        </p:nvPicPr>
        <p:blipFill rotWithShape="1">
          <a:blip r:embed="rId96">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169" name="Google Shape;169;p3"/>
          <p:cNvPicPr preferRelativeResize="0"/>
          <p:nvPr/>
        </p:nvPicPr>
        <p:blipFill rotWithShape="1">
          <a:blip r:embed="rId97">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170" name="Google Shape;170;p3"/>
          <p:cNvPicPr preferRelativeResize="0"/>
          <p:nvPr/>
        </p:nvPicPr>
        <p:blipFill rotWithShape="1">
          <a:blip r:embed="rId98">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171" name="Google Shape;171;p3"/>
          <p:cNvPicPr preferRelativeResize="0"/>
          <p:nvPr/>
        </p:nvPicPr>
        <p:blipFill rotWithShape="1">
          <a:blip r:embed="rId99">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2" name="Google Shape;172;p3"/>
          <p:cNvPicPr preferRelativeResize="0"/>
          <p:nvPr/>
        </p:nvPicPr>
        <p:blipFill rotWithShape="1">
          <a:blip r:embed="rId100">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3" name="Google Shape;173;p3"/>
          <p:cNvPicPr preferRelativeResize="0"/>
          <p:nvPr/>
        </p:nvPicPr>
        <p:blipFill rotWithShape="1">
          <a:blip r:embed="rId10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4" name="Google Shape;174;p3"/>
          <p:cNvPicPr preferRelativeResize="0"/>
          <p:nvPr/>
        </p:nvPicPr>
        <p:blipFill rotWithShape="1">
          <a:blip r:embed="rId102">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5" name="Google Shape;175;p3"/>
          <p:cNvPicPr preferRelativeResize="0"/>
          <p:nvPr/>
        </p:nvPicPr>
        <p:blipFill rotWithShape="1">
          <a:blip r:embed="rId10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6" name="Google Shape;176;p3"/>
          <p:cNvPicPr preferRelativeResize="0"/>
          <p:nvPr/>
        </p:nvPicPr>
        <p:blipFill rotWithShape="1">
          <a:blip r:embed="rId10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7" name="Google Shape;177;p3"/>
          <p:cNvPicPr preferRelativeResize="0"/>
          <p:nvPr/>
        </p:nvPicPr>
        <p:blipFill rotWithShape="1">
          <a:blip r:embed="rId10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8" name="Google Shape;178;p3"/>
          <p:cNvPicPr preferRelativeResize="0"/>
          <p:nvPr/>
        </p:nvPicPr>
        <p:blipFill rotWithShape="1">
          <a:blip r:embed="rId106">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79" name="Google Shape;179;p3"/>
          <p:cNvPicPr preferRelativeResize="0"/>
          <p:nvPr/>
        </p:nvPicPr>
        <p:blipFill rotWithShape="1">
          <a:blip r:embed="rId10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0" name="Google Shape;180;p3"/>
          <p:cNvPicPr preferRelativeResize="0"/>
          <p:nvPr/>
        </p:nvPicPr>
        <p:blipFill rotWithShape="1">
          <a:blip r:embed="rId108">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181" name="Google Shape;181;p3"/>
          <p:cNvPicPr preferRelativeResize="0"/>
          <p:nvPr/>
        </p:nvPicPr>
        <p:blipFill rotWithShape="1">
          <a:blip r:embed="rId109">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2" name="Google Shape;182;p3"/>
          <p:cNvPicPr preferRelativeResize="0"/>
          <p:nvPr/>
        </p:nvPicPr>
        <p:blipFill rotWithShape="1">
          <a:blip r:embed="rId110">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3" name="Google Shape;183;p3"/>
          <p:cNvPicPr preferRelativeResize="0"/>
          <p:nvPr/>
        </p:nvPicPr>
        <p:blipFill rotWithShape="1">
          <a:blip r:embed="rId11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4" name="Google Shape;184;p3"/>
          <p:cNvPicPr preferRelativeResize="0"/>
          <p:nvPr/>
        </p:nvPicPr>
        <p:blipFill rotWithShape="1">
          <a:blip r:embed="rId112">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5" name="Google Shape;185;p3"/>
          <p:cNvPicPr preferRelativeResize="0"/>
          <p:nvPr/>
        </p:nvPicPr>
        <p:blipFill rotWithShape="1">
          <a:blip r:embed="rId11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6" name="Google Shape;186;p3"/>
          <p:cNvPicPr preferRelativeResize="0"/>
          <p:nvPr/>
        </p:nvPicPr>
        <p:blipFill rotWithShape="1">
          <a:blip r:embed="rId114">
            <a:alphaModFix/>
          </a:blip>
          <a:srcRect b="0" l="0" r="0" t="0"/>
          <a:stretch/>
        </p:blipFill>
        <p:spPr>
          <a:xfrm>
            <a:off x="2000250" y="0"/>
            <a:ext cx="5143500" cy="5143500"/>
          </a:xfrm>
          <a:prstGeom prst="rect">
            <a:avLst/>
          </a:prstGeom>
          <a:noFill/>
          <a:ln>
            <a:noFill/>
          </a:ln>
        </p:spPr>
      </p:pic>
      <p:pic>
        <p:nvPicPr>
          <p:cNvPr descr="A picture containing text, enamel&#10;&#10;Description automatically generated" id="187" name="Google Shape;187;p3"/>
          <p:cNvPicPr preferRelativeResize="0"/>
          <p:nvPr/>
        </p:nvPicPr>
        <p:blipFill rotWithShape="1">
          <a:blip r:embed="rId11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88" name="Google Shape;188;p3"/>
          <p:cNvPicPr preferRelativeResize="0"/>
          <p:nvPr/>
        </p:nvPicPr>
        <p:blipFill rotWithShape="1">
          <a:blip r:embed="rId116">
            <a:alphaModFix/>
          </a:blip>
          <a:srcRect b="0" l="0" r="0" t="0"/>
          <a:stretch/>
        </p:blipFill>
        <p:spPr>
          <a:xfrm>
            <a:off x="2000250" y="0"/>
            <a:ext cx="5143500" cy="5143500"/>
          </a:xfrm>
          <a:prstGeom prst="rect">
            <a:avLst/>
          </a:prstGeom>
          <a:noFill/>
          <a:ln>
            <a:noFill/>
          </a:ln>
        </p:spPr>
      </p:pic>
      <p:pic>
        <p:nvPicPr>
          <p:cNvPr descr="A close-up of the moon&#10;&#10;Description automatically generated with low confidence" id="189" name="Google Shape;189;p3"/>
          <p:cNvPicPr preferRelativeResize="0"/>
          <p:nvPr/>
        </p:nvPicPr>
        <p:blipFill rotWithShape="1">
          <a:blip r:embed="rId11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190" name="Google Shape;190;p3"/>
          <p:cNvPicPr preferRelativeResize="0"/>
          <p:nvPr/>
        </p:nvPicPr>
        <p:blipFill rotWithShape="1">
          <a:blip r:embed="rId118">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191" name="Google Shape;191;p3"/>
          <p:cNvPicPr preferRelativeResize="0"/>
          <p:nvPr/>
        </p:nvPicPr>
        <p:blipFill rotWithShape="1">
          <a:blip r:embed="rId119">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192" name="Google Shape;192;p3"/>
          <p:cNvPicPr preferRelativeResize="0"/>
          <p:nvPr/>
        </p:nvPicPr>
        <p:blipFill rotWithShape="1">
          <a:blip r:embed="rId120">
            <a:alphaModFix/>
          </a:blip>
          <a:srcRect b="0" l="0" r="0" t="0"/>
          <a:stretch/>
        </p:blipFill>
        <p:spPr>
          <a:xfrm>
            <a:off x="2000250" y="0"/>
            <a:ext cx="5143500" cy="5143500"/>
          </a:xfrm>
          <a:prstGeom prst="rect">
            <a:avLst/>
          </a:prstGeom>
          <a:noFill/>
          <a:ln>
            <a:noFill/>
          </a:ln>
        </p:spPr>
      </p:pic>
      <p:pic>
        <p:nvPicPr>
          <p:cNvPr descr="A picture containing text, white, dark, dessert&#10;&#10;Description automatically generated" id="193" name="Google Shape;193;p3"/>
          <p:cNvPicPr preferRelativeResize="0"/>
          <p:nvPr/>
        </p:nvPicPr>
        <p:blipFill rotWithShape="1">
          <a:blip r:embed="rId121">
            <a:alphaModFix/>
          </a:blip>
          <a:srcRect b="0" l="0" r="0" t="0"/>
          <a:stretch/>
        </p:blipFill>
        <p:spPr>
          <a:xfrm>
            <a:off x="2000250" y="0"/>
            <a:ext cx="5143500" cy="5143500"/>
          </a:xfrm>
          <a:prstGeom prst="rect">
            <a:avLst/>
          </a:prstGeom>
          <a:noFill/>
          <a:ln>
            <a:noFill/>
          </a:ln>
        </p:spPr>
      </p:pic>
      <p:pic>
        <p:nvPicPr>
          <p:cNvPr descr="A picture containing text, black, dark&#10;&#10;Description automatically generated" id="194" name="Google Shape;194;p3"/>
          <p:cNvPicPr preferRelativeResize="0"/>
          <p:nvPr/>
        </p:nvPicPr>
        <p:blipFill rotWithShape="1">
          <a:blip r:embed="rId122">
            <a:alphaModFix/>
          </a:blip>
          <a:srcRect b="0" l="0" r="0" t="0"/>
          <a:stretch/>
        </p:blipFill>
        <p:spPr>
          <a:xfrm>
            <a:off x="2000250" y="0"/>
            <a:ext cx="5143500" cy="5143500"/>
          </a:xfrm>
          <a:prstGeom prst="rect">
            <a:avLst/>
          </a:prstGeom>
          <a:noFill/>
          <a:ln>
            <a:noFill/>
          </a:ln>
        </p:spPr>
      </p:pic>
      <p:pic>
        <p:nvPicPr>
          <p:cNvPr descr="A picture containing text, black, dark&#10;&#10;Description automatically generated" id="195" name="Google Shape;195;p3"/>
          <p:cNvPicPr preferRelativeResize="0"/>
          <p:nvPr/>
        </p:nvPicPr>
        <p:blipFill rotWithShape="1">
          <a:blip r:embed="rId123">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196" name="Google Shape;196;p3"/>
          <p:cNvPicPr preferRelativeResize="0"/>
          <p:nvPr/>
        </p:nvPicPr>
        <p:blipFill rotWithShape="1">
          <a:blip r:embed="rId124">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197" name="Google Shape;197;p3"/>
          <p:cNvPicPr preferRelativeResize="0"/>
          <p:nvPr/>
        </p:nvPicPr>
        <p:blipFill rotWithShape="1">
          <a:blip r:embed="rId125">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198" name="Google Shape;198;p3"/>
          <p:cNvPicPr preferRelativeResize="0"/>
          <p:nvPr/>
        </p:nvPicPr>
        <p:blipFill rotWithShape="1">
          <a:blip r:embed="rId126">
            <a:alphaModFix/>
          </a:blip>
          <a:srcRect b="0" l="0" r="0" t="0"/>
          <a:stretch/>
        </p:blipFill>
        <p:spPr>
          <a:xfrm>
            <a:off x="2000250" y="0"/>
            <a:ext cx="5143500" cy="5143500"/>
          </a:xfrm>
          <a:prstGeom prst="rect">
            <a:avLst/>
          </a:prstGeom>
          <a:noFill/>
          <a:ln>
            <a:noFill/>
          </a:ln>
        </p:spPr>
      </p:pic>
      <p:pic>
        <p:nvPicPr>
          <p:cNvPr descr="A picture containing text, black, white, dark&#10;&#10;Description automatically generated" id="199" name="Google Shape;199;p3"/>
          <p:cNvPicPr preferRelativeResize="0"/>
          <p:nvPr/>
        </p:nvPicPr>
        <p:blipFill rotWithShape="1">
          <a:blip r:embed="rId127">
            <a:alphaModFix/>
          </a:blip>
          <a:srcRect b="0" l="0" r="0" t="0"/>
          <a:stretch/>
        </p:blipFill>
        <p:spPr>
          <a:xfrm>
            <a:off x="2000250" y="0"/>
            <a:ext cx="5143500" cy="5143500"/>
          </a:xfrm>
          <a:prstGeom prst="rect">
            <a:avLst/>
          </a:prstGeom>
          <a:noFill/>
          <a:ln>
            <a:noFill/>
          </a:ln>
        </p:spPr>
      </p:pic>
      <p:pic>
        <p:nvPicPr>
          <p:cNvPr descr="A picture containing text, black, dark&#10;&#10;Description automatically generated" id="200" name="Google Shape;200;p3"/>
          <p:cNvPicPr preferRelativeResize="0"/>
          <p:nvPr/>
        </p:nvPicPr>
        <p:blipFill rotWithShape="1">
          <a:blip r:embed="rId128">
            <a:alphaModFix/>
          </a:blip>
          <a:srcRect b="0" l="0" r="0" t="0"/>
          <a:stretch/>
        </p:blipFill>
        <p:spPr>
          <a:xfrm>
            <a:off x="2000250" y="0"/>
            <a:ext cx="5143500" cy="5143500"/>
          </a:xfrm>
          <a:prstGeom prst="rect">
            <a:avLst/>
          </a:prstGeom>
          <a:noFill/>
          <a:ln>
            <a:noFill/>
          </a:ln>
        </p:spPr>
      </p:pic>
      <p:pic>
        <p:nvPicPr>
          <p:cNvPr descr="A picture containing text, black, white&#10;&#10;Description automatically generated" id="201" name="Google Shape;201;p3"/>
          <p:cNvPicPr preferRelativeResize="0"/>
          <p:nvPr/>
        </p:nvPicPr>
        <p:blipFill rotWithShape="1">
          <a:blip r:embed="rId129">
            <a:alphaModFix/>
          </a:blip>
          <a:srcRect b="0" l="0" r="0" t="0"/>
          <a:stretch/>
        </p:blipFill>
        <p:spPr>
          <a:xfrm>
            <a:off x="2000250" y="0"/>
            <a:ext cx="5143500" cy="5143500"/>
          </a:xfrm>
          <a:prstGeom prst="rect">
            <a:avLst/>
          </a:prstGeom>
          <a:noFill/>
          <a:ln>
            <a:noFill/>
          </a:ln>
        </p:spPr>
      </p:pic>
      <p:pic>
        <p:nvPicPr>
          <p:cNvPr descr="A picture containing text, white, black&#10;&#10;Description automatically generated" id="202" name="Google Shape;202;p3"/>
          <p:cNvPicPr preferRelativeResize="0"/>
          <p:nvPr/>
        </p:nvPicPr>
        <p:blipFill rotWithShape="1">
          <a:blip r:embed="rId130">
            <a:alphaModFix/>
          </a:blip>
          <a:srcRect b="0" l="0" r="0" t="0"/>
          <a:stretch/>
        </p:blipFill>
        <p:spPr>
          <a:xfrm>
            <a:off x="2000250" y="0"/>
            <a:ext cx="5143500" cy="5143500"/>
          </a:xfrm>
          <a:prstGeom prst="rect">
            <a:avLst/>
          </a:prstGeom>
          <a:noFill/>
          <a:ln>
            <a:noFill/>
          </a:ln>
        </p:spPr>
      </p:pic>
      <p:pic>
        <p:nvPicPr>
          <p:cNvPr descr="A picture containing text, plate, white&#10;&#10;Description automatically generated" id="203" name="Google Shape;203;p3"/>
          <p:cNvPicPr preferRelativeResize="0"/>
          <p:nvPr/>
        </p:nvPicPr>
        <p:blipFill rotWithShape="1">
          <a:blip r:embed="rId131">
            <a:alphaModFix/>
          </a:blip>
          <a:srcRect b="0" l="0" r="0" t="0"/>
          <a:stretch/>
        </p:blipFill>
        <p:spPr>
          <a:xfrm>
            <a:off x="2000250" y="0"/>
            <a:ext cx="5143500" cy="5143500"/>
          </a:xfrm>
          <a:prstGeom prst="rect">
            <a:avLst/>
          </a:prstGeom>
          <a:noFill/>
          <a:ln>
            <a:noFill/>
          </a:ln>
        </p:spPr>
      </p:pic>
      <p:pic>
        <p:nvPicPr>
          <p:cNvPr descr="A picture containing text, plate, white&#10;&#10;Description automatically generated" id="204" name="Google Shape;204;p3"/>
          <p:cNvPicPr preferRelativeResize="0"/>
          <p:nvPr/>
        </p:nvPicPr>
        <p:blipFill rotWithShape="1">
          <a:blip r:embed="rId132">
            <a:alphaModFix/>
          </a:blip>
          <a:srcRect b="0" l="0" r="0" t="0"/>
          <a:stretch/>
        </p:blipFill>
        <p:spPr>
          <a:xfrm>
            <a:off x="2000250" y="0"/>
            <a:ext cx="5143500" cy="5143500"/>
          </a:xfrm>
          <a:prstGeom prst="rect">
            <a:avLst/>
          </a:prstGeom>
          <a:noFill/>
          <a:ln>
            <a:noFill/>
          </a:ln>
        </p:spPr>
      </p:pic>
      <p:pic>
        <p:nvPicPr>
          <p:cNvPr descr="A picture containing text, plate, white&#10;&#10;Description automatically generated" id="205" name="Google Shape;205;p3"/>
          <p:cNvPicPr preferRelativeResize="0"/>
          <p:nvPr/>
        </p:nvPicPr>
        <p:blipFill rotWithShape="1">
          <a:blip r:embed="rId133">
            <a:alphaModFix/>
          </a:blip>
          <a:srcRect b="0" l="0" r="0" t="0"/>
          <a:stretch/>
        </p:blipFill>
        <p:spPr>
          <a:xfrm>
            <a:off x="2000250" y="0"/>
            <a:ext cx="5143500" cy="5143500"/>
          </a:xfrm>
          <a:prstGeom prst="rect">
            <a:avLst/>
          </a:prstGeom>
          <a:noFill/>
          <a:ln>
            <a:noFill/>
          </a:ln>
        </p:spPr>
      </p:pic>
      <p:pic>
        <p:nvPicPr>
          <p:cNvPr descr="A close-up of a planet&#10;&#10;Description automatically generated with low confidence" id="206" name="Google Shape;206;p3"/>
          <p:cNvPicPr preferRelativeResize="0"/>
          <p:nvPr/>
        </p:nvPicPr>
        <p:blipFill rotWithShape="1">
          <a:blip r:embed="rId134">
            <a:alphaModFix/>
          </a:blip>
          <a:srcRect b="0" l="0" r="0" t="0"/>
          <a:stretch/>
        </p:blipFill>
        <p:spPr>
          <a:xfrm>
            <a:off x="2000250" y="0"/>
            <a:ext cx="5143500" cy="5143500"/>
          </a:xfrm>
          <a:prstGeom prst="rect">
            <a:avLst/>
          </a:prstGeom>
          <a:noFill/>
          <a:ln>
            <a:noFill/>
          </a:ln>
        </p:spPr>
      </p:pic>
      <p:pic>
        <p:nvPicPr>
          <p:cNvPr descr="A picture containing text, white&#10;&#10;Description automatically generated" id="207" name="Google Shape;207;p3"/>
          <p:cNvPicPr preferRelativeResize="0"/>
          <p:nvPr/>
        </p:nvPicPr>
        <p:blipFill rotWithShape="1">
          <a:blip r:embed="rId135">
            <a:alphaModFix/>
          </a:blip>
          <a:srcRect b="0" l="0" r="0" t="0"/>
          <a:stretch/>
        </p:blipFill>
        <p:spPr>
          <a:xfrm>
            <a:off x="2000250" y="0"/>
            <a:ext cx="5143500" cy="5143500"/>
          </a:xfrm>
          <a:prstGeom prst="rect">
            <a:avLst/>
          </a:prstGeom>
          <a:noFill/>
          <a:ln>
            <a:noFill/>
          </a:ln>
        </p:spPr>
      </p:pic>
      <p:pic>
        <p:nvPicPr>
          <p:cNvPr descr="A picture containing text, white&#10;&#10;Description automatically generated" id="208" name="Google Shape;208;p3"/>
          <p:cNvPicPr preferRelativeResize="0"/>
          <p:nvPr/>
        </p:nvPicPr>
        <p:blipFill rotWithShape="1">
          <a:blip r:embed="rId136">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209" name="Google Shape;209;p3"/>
          <p:cNvPicPr preferRelativeResize="0"/>
          <p:nvPr/>
        </p:nvPicPr>
        <p:blipFill rotWithShape="1">
          <a:blip r:embed="rId137">
            <a:alphaModFix/>
          </a:blip>
          <a:srcRect b="0" l="0" r="0" t="0"/>
          <a:stretch/>
        </p:blipFill>
        <p:spPr>
          <a:xfrm>
            <a:off x="2000250" y="0"/>
            <a:ext cx="5143500" cy="5143500"/>
          </a:xfrm>
          <a:prstGeom prst="rect">
            <a:avLst/>
          </a:prstGeom>
          <a:noFill/>
          <a:ln>
            <a:noFill/>
          </a:ln>
        </p:spPr>
      </p:pic>
      <p:pic>
        <p:nvPicPr>
          <p:cNvPr descr="A picture containing text, black, white, dark&#10;&#10;Description automatically generated" id="210" name="Google Shape;210;p3"/>
          <p:cNvPicPr preferRelativeResize="0"/>
          <p:nvPr/>
        </p:nvPicPr>
        <p:blipFill rotWithShape="1">
          <a:blip r:embed="rId138">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211" name="Google Shape;211;p3"/>
          <p:cNvPicPr preferRelativeResize="0"/>
          <p:nvPr/>
        </p:nvPicPr>
        <p:blipFill rotWithShape="1">
          <a:blip r:embed="rId139">
            <a:alphaModFix/>
          </a:blip>
          <a:srcRect b="0" l="0" r="0" t="0"/>
          <a:stretch/>
        </p:blipFill>
        <p:spPr>
          <a:xfrm>
            <a:off x="2000250" y="0"/>
            <a:ext cx="5143500" cy="5143500"/>
          </a:xfrm>
          <a:prstGeom prst="rect">
            <a:avLst/>
          </a:prstGeom>
          <a:noFill/>
          <a:ln>
            <a:noFill/>
          </a:ln>
        </p:spPr>
      </p:pic>
      <p:pic>
        <p:nvPicPr>
          <p:cNvPr descr="A picture containing text, white, dark&#10;&#10;Description automatically generated" id="212" name="Google Shape;212;p3"/>
          <p:cNvPicPr preferRelativeResize="0"/>
          <p:nvPr/>
        </p:nvPicPr>
        <p:blipFill rotWithShape="1">
          <a:blip r:embed="rId140">
            <a:alphaModFix/>
          </a:blip>
          <a:srcRect b="0" l="0" r="0" t="0"/>
          <a:stretch/>
        </p:blipFill>
        <p:spPr>
          <a:xfrm>
            <a:off x="2000250" y="0"/>
            <a:ext cx="5143500" cy="5143500"/>
          </a:xfrm>
          <a:prstGeom prst="rect">
            <a:avLst/>
          </a:prstGeom>
          <a:noFill/>
          <a:ln>
            <a:noFill/>
          </a:ln>
        </p:spPr>
      </p:pic>
      <p:pic>
        <p:nvPicPr>
          <p:cNvPr descr="A picture containing text, white, black, dark&#10;&#10;Description automatically generated" id="213" name="Google Shape;213;p3"/>
          <p:cNvPicPr preferRelativeResize="0"/>
          <p:nvPr/>
        </p:nvPicPr>
        <p:blipFill rotWithShape="1">
          <a:blip r:embed="rId141">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14" name="Google Shape;214;p3"/>
          <p:cNvPicPr preferRelativeResize="0"/>
          <p:nvPr/>
        </p:nvPicPr>
        <p:blipFill rotWithShape="1">
          <a:blip r:embed="rId142">
            <a:alphaModFix/>
          </a:blip>
          <a:srcRect b="0" l="0" r="0" t="0"/>
          <a:stretch/>
        </p:blipFill>
        <p:spPr>
          <a:xfrm>
            <a:off x="2000250" y="0"/>
            <a:ext cx="5143500" cy="5143500"/>
          </a:xfrm>
          <a:prstGeom prst="rect">
            <a:avLst/>
          </a:prstGeom>
          <a:noFill/>
          <a:ln>
            <a:noFill/>
          </a:ln>
        </p:spPr>
      </p:pic>
      <p:pic>
        <p:nvPicPr>
          <p:cNvPr descr="A picture containing text, tableware, porcelain&#10;&#10;Description automatically generated" id="215" name="Google Shape;215;p3"/>
          <p:cNvPicPr preferRelativeResize="0"/>
          <p:nvPr/>
        </p:nvPicPr>
        <p:blipFill rotWithShape="1">
          <a:blip r:embed="rId143">
            <a:alphaModFix/>
          </a:blip>
          <a:srcRect b="0" l="0" r="0" t="0"/>
          <a:stretch/>
        </p:blipFill>
        <p:spPr>
          <a:xfrm>
            <a:off x="2000250" y="0"/>
            <a:ext cx="5143500" cy="5143500"/>
          </a:xfrm>
          <a:prstGeom prst="rect">
            <a:avLst/>
          </a:prstGeom>
          <a:noFill/>
          <a:ln>
            <a:noFill/>
          </a:ln>
        </p:spPr>
      </p:pic>
      <p:pic>
        <p:nvPicPr>
          <p:cNvPr descr="A picture containing text, white, tableware&#10;&#10;Description automatically generated" id="216" name="Google Shape;216;p3"/>
          <p:cNvPicPr preferRelativeResize="0"/>
          <p:nvPr/>
        </p:nvPicPr>
        <p:blipFill rotWithShape="1">
          <a:blip r:embed="rId14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17" name="Google Shape;217;p3"/>
          <p:cNvPicPr preferRelativeResize="0"/>
          <p:nvPr/>
        </p:nvPicPr>
        <p:blipFill rotWithShape="1">
          <a:blip r:embed="rId14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18" name="Google Shape;218;p3"/>
          <p:cNvPicPr preferRelativeResize="0"/>
          <p:nvPr/>
        </p:nvPicPr>
        <p:blipFill rotWithShape="1">
          <a:blip r:embed="rId146">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19" name="Google Shape;219;p3"/>
          <p:cNvPicPr preferRelativeResize="0"/>
          <p:nvPr/>
        </p:nvPicPr>
        <p:blipFill rotWithShape="1">
          <a:blip r:embed="rId147">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0" name="Google Shape;220;p3"/>
          <p:cNvPicPr preferRelativeResize="0"/>
          <p:nvPr/>
        </p:nvPicPr>
        <p:blipFill rotWithShape="1">
          <a:blip r:embed="rId148">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1" name="Google Shape;221;p3"/>
          <p:cNvPicPr preferRelativeResize="0"/>
          <p:nvPr/>
        </p:nvPicPr>
        <p:blipFill rotWithShape="1">
          <a:blip r:embed="rId149">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22" name="Google Shape;222;p3"/>
          <p:cNvPicPr preferRelativeResize="0"/>
          <p:nvPr/>
        </p:nvPicPr>
        <p:blipFill rotWithShape="1">
          <a:blip r:embed="rId150">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23" name="Google Shape;223;p3"/>
          <p:cNvPicPr preferRelativeResize="0"/>
          <p:nvPr/>
        </p:nvPicPr>
        <p:blipFill rotWithShape="1">
          <a:blip r:embed="rId151">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24" name="Google Shape;224;p3"/>
          <p:cNvPicPr preferRelativeResize="0"/>
          <p:nvPr/>
        </p:nvPicPr>
        <p:blipFill rotWithShape="1">
          <a:blip r:embed="rId152">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25" name="Google Shape;225;p3"/>
          <p:cNvPicPr preferRelativeResize="0"/>
          <p:nvPr/>
        </p:nvPicPr>
        <p:blipFill rotWithShape="1">
          <a:blip r:embed="rId153">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6" name="Google Shape;226;p3"/>
          <p:cNvPicPr preferRelativeResize="0"/>
          <p:nvPr/>
        </p:nvPicPr>
        <p:blipFill rotWithShape="1">
          <a:blip r:embed="rId154">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7" name="Google Shape;227;p3"/>
          <p:cNvPicPr preferRelativeResize="0"/>
          <p:nvPr/>
        </p:nvPicPr>
        <p:blipFill rotWithShape="1">
          <a:blip r:embed="rId155">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8" name="Google Shape;228;p3"/>
          <p:cNvPicPr preferRelativeResize="0"/>
          <p:nvPr/>
        </p:nvPicPr>
        <p:blipFill rotWithShape="1">
          <a:blip r:embed="rId156">
            <a:alphaModFix/>
          </a:blip>
          <a:srcRect b="0" l="0" r="0" t="0"/>
          <a:stretch/>
        </p:blipFill>
        <p:spPr>
          <a:xfrm>
            <a:off x="2000250" y="0"/>
            <a:ext cx="5143500" cy="5143500"/>
          </a:xfrm>
          <a:prstGeom prst="rect">
            <a:avLst/>
          </a:prstGeom>
          <a:noFill/>
          <a:ln>
            <a:noFill/>
          </a:ln>
        </p:spPr>
      </p:pic>
      <p:pic>
        <p:nvPicPr>
          <p:cNvPr descr="A picture containing text&#10;&#10;Description automatically generated" id="229" name="Google Shape;229;p3"/>
          <p:cNvPicPr preferRelativeResize="0"/>
          <p:nvPr/>
        </p:nvPicPr>
        <p:blipFill rotWithShape="1">
          <a:blip r:embed="rId157">
            <a:alphaModFix/>
          </a:blip>
          <a:srcRect b="0" l="0" r="0" t="0"/>
          <a:stretch/>
        </p:blipFill>
        <p:spPr>
          <a:xfrm>
            <a:off x="2000250" y="0"/>
            <a:ext cx="5143500" cy="5143500"/>
          </a:xfrm>
          <a:prstGeom prst="rect">
            <a:avLst/>
          </a:prstGeom>
          <a:noFill/>
          <a:ln>
            <a:noFill/>
          </a:ln>
        </p:spPr>
      </p:pic>
      <p:pic>
        <p:nvPicPr>
          <p:cNvPr id="230" name="Google Shape;230;p3"/>
          <p:cNvPicPr preferRelativeResize="0"/>
          <p:nvPr/>
        </p:nvPicPr>
        <p:blipFill rotWithShape="1">
          <a:blip r:embed="rId158">
            <a:alphaModFix/>
          </a:blip>
          <a:srcRect b="0" l="0" r="0" t="0"/>
          <a:stretch/>
        </p:blipFill>
        <p:spPr>
          <a:xfrm>
            <a:off x="2000250" y="0"/>
            <a:ext cx="5143500" cy="5143500"/>
          </a:xfrm>
          <a:prstGeom prst="rect">
            <a:avLst/>
          </a:prstGeom>
          <a:noFill/>
          <a:ln>
            <a:noFill/>
          </a:ln>
        </p:spPr>
      </p:pic>
      <p:pic>
        <p:nvPicPr>
          <p:cNvPr id="231" name="Google Shape;231;p3"/>
          <p:cNvPicPr preferRelativeResize="0"/>
          <p:nvPr/>
        </p:nvPicPr>
        <p:blipFill rotWithShape="1">
          <a:blip r:embed="rId159">
            <a:alphaModFix/>
          </a:blip>
          <a:srcRect b="0" l="0" r="0" t="0"/>
          <a:stretch/>
        </p:blipFill>
        <p:spPr>
          <a:xfrm>
            <a:off x="2000250" y="0"/>
            <a:ext cx="5143500" cy="5143500"/>
          </a:xfrm>
          <a:prstGeom prst="rect">
            <a:avLst/>
          </a:prstGeom>
          <a:noFill/>
          <a:ln>
            <a:noFill/>
          </a:ln>
        </p:spPr>
      </p:pic>
      <p:pic>
        <p:nvPicPr>
          <p:cNvPr descr="A picture containing white&#10;&#10;Description automatically generated" id="232" name="Google Shape;232;p3"/>
          <p:cNvPicPr preferRelativeResize="0"/>
          <p:nvPr/>
        </p:nvPicPr>
        <p:blipFill rotWithShape="1">
          <a:blip r:embed="rId160">
            <a:alphaModFix/>
          </a:blip>
          <a:srcRect b="0" l="0" r="0" t="0"/>
          <a:stretch/>
        </p:blipFill>
        <p:spPr>
          <a:xfrm>
            <a:off x="2000250" y="0"/>
            <a:ext cx="5143500" cy="5143500"/>
          </a:xfrm>
          <a:prstGeom prst="rect">
            <a:avLst/>
          </a:prstGeom>
          <a:noFill/>
          <a:ln>
            <a:noFill/>
          </a:ln>
        </p:spPr>
      </p:pic>
      <p:pic>
        <p:nvPicPr>
          <p:cNvPr descr="A picture containing white, dark&#10;&#10;Description automatically generated" id="233" name="Google Shape;233;p3"/>
          <p:cNvPicPr preferRelativeResize="0"/>
          <p:nvPr/>
        </p:nvPicPr>
        <p:blipFill rotWithShape="1">
          <a:blip r:embed="rId161">
            <a:alphaModFix/>
          </a:blip>
          <a:srcRect b="0" l="0" r="0" t="0"/>
          <a:stretch/>
        </p:blipFill>
        <p:spPr>
          <a:xfrm>
            <a:off x="2000250" y="0"/>
            <a:ext cx="5143500" cy="5143500"/>
          </a:xfrm>
          <a:prstGeom prst="rect">
            <a:avLst/>
          </a:prstGeom>
          <a:noFill/>
          <a:ln>
            <a:noFill/>
          </a:ln>
        </p:spPr>
      </p:pic>
      <p:pic>
        <p:nvPicPr>
          <p:cNvPr descr="A picture containing white, dark&#10;&#10;Description automatically generated" id="234" name="Google Shape;234;p3"/>
          <p:cNvPicPr preferRelativeResize="0"/>
          <p:nvPr/>
        </p:nvPicPr>
        <p:blipFill rotWithShape="1">
          <a:blip r:embed="rId162">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35" name="Google Shape;235;p3"/>
          <p:cNvPicPr preferRelativeResize="0"/>
          <p:nvPr/>
        </p:nvPicPr>
        <p:blipFill rotWithShape="1">
          <a:blip r:embed="rId163">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36" name="Google Shape;236;p3"/>
          <p:cNvPicPr preferRelativeResize="0"/>
          <p:nvPr/>
        </p:nvPicPr>
        <p:blipFill rotWithShape="1">
          <a:blip r:embed="rId164">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37" name="Google Shape;237;p3"/>
          <p:cNvPicPr preferRelativeResize="0"/>
          <p:nvPr/>
        </p:nvPicPr>
        <p:blipFill rotWithShape="1">
          <a:blip r:embed="rId165">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38" name="Google Shape;238;p3"/>
          <p:cNvPicPr preferRelativeResize="0"/>
          <p:nvPr/>
        </p:nvPicPr>
        <p:blipFill rotWithShape="1">
          <a:blip r:embed="rId166">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39" name="Google Shape;239;p3"/>
          <p:cNvPicPr preferRelativeResize="0"/>
          <p:nvPr/>
        </p:nvPicPr>
        <p:blipFill rotWithShape="1">
          <a:blip r:embed="rId167">
            <a:alphaModFix/>
          </a:blip>
          <a:srcRect b="0" l="0" r="0" t="0"/>
          <a:stretch/>
        </p:blipFill>
        <p:spPr>
          <a:xfrm>
            <a:off x="2000250" y="0"/>
            <a:ext cx="5143500" cy="5143500"/>
          </a:xfrm>
          <a:prstGeom prst="rect">
            <a:avLst/>
          </a:prstGeom>
          <a:noFill/>
          <a:ln>
            <a:noFill/>
          </a:ln>
        </p:spPr>
      </p:pic>
      <p:pic>
        <p:nvPicPr>
          <p:cNvPr descr="A picture containing text, dark&#10;&#10;Description automatically generated" id="240" name="Google Shape;240;p3"/>
          <p:cNvPicPr preferRelativeResize="0"/>
          <p:nvPr/>
        </p:nvPicPr>
        <p:blipFill rotWithShape="1">
          <a:blip r:embed="rId168">
            <a:alphaModFix/>
          </a:blip>
          <a:srcRect b="0" l="0" r="0" t="0"/>
          <a:stretch/>
        </p:blipFill>
        <p:spPr>
          <a:xfrm>
            <a:off x="2000250" y="0"/>
            <a:ext cx="5143500" cy="5143500"/>
          </a:xfrm>
          <a:prstGeom prst="rect">
            <a:avLst/>
          </a:prstGeom>
          <a:noFill/>
          <a:ln>
            <a:noFill/>
          </a:ln>
        </p:spPr>
      </p:pic>
      <p:pic>
        <p:nvPicPr>
          <p:cNvPr id="241" name="Google Shape;241;p3"/>
          <p:cNvPicPr preferRelativeResize="0"/>
          <p:nvPr/>
        </p:nvPicPr>
        <p:blipFill rotWithShape="1">
          <a:blip r:embed="rId169">
            <a:alphaModFix/>
          </a:blip>
          <a:srcRect b="0" l="0" r="0" t="0"/>
          <a:stretch/>
        </p:blipFill>
        <p:spPr>
          <a:xfrm>
            <a:off x="2000250" y="0"/>
            <a:ext cx="5143500" cy="5143500"/>
          </a:xfrm>
          <a:prstGeom prst="rect">
            <a:avLst/>
          </a:prstGeom>
          <a:noFill/>
          <a:ln>
            <a:noFill/>
          </a:ln>
        </p:spPr>
      </p:pic>
      <p:pic>
        <p:nvPicPr>
          <p:cNvPr id="242" name="Google Shape;242;p3"/>
          <p:cNvPicPr preferRelativeResize="0"/>
          <p:nvPr/>
        </p:nvPicPr>
        <p:blipFill rotWithShape="1">
          <a:blip r:embed="rId170">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3" name="Google Shape;243;p3"/>
          <p:cNvPicPr preferRelativeResize="0"/>
          <p:nvPr/>
        </p:nvPicPr>
        <p:blipFill rotWithShape="1">
          <a:blip r:embed="rId171">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4" name="Google Shape;244;p3"/>
          <p:cNvPicPr preferRelativeResize="0"/>
          <p:nvPr/>
        </p:nvPicPr>
        <p:blipFill rotWithShape="1">
          <a:blip r:embed="rId172">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5" name="Google Shape;245;p3"/>
          <p:cNvPicPr preferRelativeResize="0"/>
          <p:nvPr/>
        </p:nvPicPr>
        <p:blipFill rotWithShape="1">
          <a:blip r:embed="rId173">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6" name="Google Shape;246;p3"/>
          <p:cNvPicPr preferRelativeResize="0"/>
          <p:nvPr/>
        </p:nvPicPr>
        <p:blipFill rotWithShape="1">
          <a:blip r:embed="rId174">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7" name="Google Shape;247;p3"/>
          <p:cNvPicPr preferRelativeResize="0"/>
          <p:nvPr/>
        </p:nvPicPr>
        <p:blipFill rotWithShape="1">
          <a:blip r:embed="rId175">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8" name="Google Shape;248;p3"/>
          <p:cNvPicPr preferRelativeResize="0"/>
          <p:nvPr/>
        </p:nvPicPr>
        <p:blipFill rotWithShape="1">
          <a:blip r:embed="rId176">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49" name="Google Shape;249;p3"/>
          <p:cNvPicPr preferRelativeResize="0"/>
          <p:nvPr/>
        </p:nvPicPr>
        <p:blipFill rotWithShape="1">
          <a:blip r:embed="rId177">
            <a:alphaModFix/>
          </a:blip>
          <a:srcRect b="0" l="0" r="0" t="0"/>
          <a:stretch/>
        </p:blipFill>
        <p:spPr>
          <a:xfrm>
            <a:off x="2000250" y="0"/>
            <a:ext cx="5143500" cy="5143500"/>
          </a:xfrm>
          <a:prstGeom prst="rect">
            <a:avLst/>
          </a:prstGeom>
          <a:noFill/>
          <a:ln>
            <a:noFill/>
          </a:ln>
        </p:spPr>
      </p:pic>
      <p:pic>
        <p:nvPicPr>
          <p:cNvPr id="250" name="Google Shape;250;p3"/>
          <p:cNvPicPr preferRelativeResize="0"/>
          <p:nvPr/>
        </p:nvPicPr>
        <p:blipFill rotWithShape="1">
          <a:blip r:embed="rId178">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1" name="Google Shape;251;p3"/>
          <p:cNvPicPr preferRelativeResize="0"/>
          <p:nvPr/>
        </p:nvPicPr>
        <p:blipFill rotWithShape="1">
          <a:blip r:embed="rId179">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2" name="Google Shape;252;p3"/>
          <p:cNvPicPr preferRelativeResize="0"/>
          <p:nvPr/>
        </p:nvPicPr>
        <p:blipFill rotWithShape="1">
          <a:blip r:embed="rId180">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3" name="Google Shape;253;p3"/>
          <p:cNvPicPr preferRelativeResize="0"/>
          <p:nvPr/>
        </p:nvPicPr>
        <p:blipFill rotWithShape="1">
          <a:blip r:embed="rId181">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4" name="Google Shape;254;p3"/>
          <p:cNvPicPr preferRelativeResize="0"/>
          <p:nvPr/>
        </p:nvPicPr>
        <p:blipFill rotWithShape="1">
          <a:blip r:embed="rId182">
            <a:alphaModFix/>
          </a:blip>
          <a:srcRect b="0" l="0" r="0" t="0"/>
          <a:stretch/>
        </p:blipFill>
        <p:spPr>
          <a:xfrm>
            <a:off x="2000250" y="0"/>
            <a:ext cx="5143500" cy="5143500"/>
          </a:xfrm>
          <a:prstGeom prst="rect">
            <a:avLst/>
          </a:prstGeom>
          <a:noFill/>
          <a:ln>
            <a:noFill/>
          </a:ln>
        </p:spPr>
      </p:pic>
      <p:pic>
        <p:nvPicPr>
          <p:cNvPr descr="A picture containing white, dark, crater&#10;&#10;Description automatically generated" id="255" name="Google Shape;255;p3"/>
          <p:cNvPicPr preferRelativeResize="0"/>
          <p:nvPr/>
        </p:nvPicPr>
        <p:blipFill rotWithShape="1">
          <a:blip r:embed="rId183">
            <a:alphaModFix/>
          </a:blip>
          <a:srcRect b="0" l="0" r="0" t="0"/>
          <a:stretch/>
        </p:blipFill>
        <p:spPr>
          <a:xfrm>
            <a:off x="2000250" y="0"/>
            <a:ext cx="5143500" cy="5143500"/>
          </a:xfrm>
          <a:prstGeom prst="rect">
            <a:avLst/>
          </a:prstGeom>
          <a:noFill/>
          <a:ln>
            <a:noFill/>
          </a:ln>
        </p:spPr>
      </p:pic>
      <p:pic>
        <p:nvPicPr>
          <p:cNvPr descr="A picture containing dark, light&#10;&#10;Description automatically generated" id="256" name="Google Shape;256;p3"/>
          <p:cNvPicPr preferRelativeResize="0"/>
          <p:nvPr/>
        </p:nvPicPr>
        <p:blipFill rotWithShape="1">
          <a:blip r:embed="rId184">
            <a:alphaModFix/>
          </a:blip>
          <a:srcRect b="0" l="0" r="0" t="0"/>
          <a:stretch/>
        </p:blipFill>
        <p:spPr>
          <a:xfrm>
            <a:off x="2000250" y="0"/>
            <a:ext cx="5143500" cy="5143500"/>
          </a:xfrm>
          <a:prstGeom prst="rect">
            <a:avLst/>
          </a:prstGeom>
          <a:noFill/>
          <a:ln>
            <a:noFill/>
          </a:ln>
        </p:spPr>
      </p:pic>
      <p:pic>
        <p:nvPicPr>
          <p:cNvPr descr="A picture containing dark, light&#10;&#10;Description automatically generated" id="257" name="Google Shape;257;p3"/>
          <p:cNvPicPr preferRelativeResize="0"/>
          <p:nvPr/>
        </p:nvPicPr>
        <p:blipFill rotWithShape="1">
          <a:blip r:embed="rId185">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8" name="Google Shape;258;p3"/>
          <p:cNvPicPr preferRelativeResize="0"/>
          <p:nvPr/>
        </p:nvPicPr>
        <p:blipFill rotWithShape="1">
          <a:blip r:embed="rId186">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59" name="Google Shape;259;p3"/>
          <p:cNvPicPr preferRelativeResize="0"/>
          <p:nvPr/>
        </p:nvPicPr>
        <p:blipFill rotWithShape="1">
          <a:blip r:embed="rId187">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0" name="Google Shape;260;p3"/>
          <p:cNvPicPr preferRelativeResize="0"/>
          <p:nvPr/>
        </p:nvPicPr>
        <p:blipFill rotWithShape="1">
          <a:blip r:embed="rId188">
            <a:alphaModFix/>
          </a:blip>
          <a:srcRect b="0" l="0" r="0" t="0"/>
          <a:stretch/>
        </p:blipFill>
        <p:spPr>
          <a:xfrm>
            <a:off x="2000250" y="0"/>
            <a:ext cx="5143500" cy="5143500"/>
          </a:xfrm>
          <a:prstGeom prst="rect">
            <a:avLst/>
          </a:prstGeom>
          <a:noFill/>
          <a:ln>
            <a:noFill/>
          </a:ln>
        </p:spPr>
      </p:pic>
      <p:pic>
        <p:nvPicPr>
          <p:cNvPr id="261" name="Google Shape;261;p3"/>
          <p:cNvPicPr preferRelativeResize="0"/>
          <p:nvPr/>
        </p:nvPicPr>
        <p:blipFill rotWithShape="1">
          <a:blip r:embed="rId189">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2" name="Google Shape;262;p3"/>
          <p:cNvPicPr preferRelativeResize="0"/>
          <p:nvPr/>
        </p:nvPicPr>
        <p:blipFill rotWithShape="1">
          <a:blip r:embed="rId190">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3" name="Google Shape;263;p3"/>
          <p:cNvPicPr preferRelativeResize="0"/>
          <p:nvPr/>
        </p:nvPicPr>
        <p:blipFill rotWithShape="1">
          <a:blip r:embed="rId191">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4" name="Google Shape;264;p3"/>
          <p:cNvPicPr preferRelativeResize="0"/>
          <p:nvPr/>
        </p:nvPicPr>
        <p:blipFill rotWithShape="1">
          <a:blip r:embed="rId192">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5" name="Google Shape;265;p3"/>
          <p:cNvPicPr preferRelativeResize="0"/>
          <p:nvPr/>
        </p:nvPicPr>
        <p:blipFill rotWithShape="1">
          <a:blip r:embed="rId193">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6" name="Google Shape;266;p3"/>
          <p:cNvPicPr preferRelativeResize="0"/>
          <p:nvPr/>
        </p:nvPicPr>
        <p:blipFill rotWithShape="1">
          <a:blip r:embed="rId194">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7" name="Google Shape;267;p3"/>
          <p:cNvPicPr preferRelativeResize="0"/>
          <p:nvPr/>
        </p:nvPicPr>
        <p:blipFill rotWithShape="1">
          <a:blip r:embed="rId195">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8" name="Google Shape;268;p3"/>
          <p:cNvPicPr preferRelativeResize="0"/>
          <p:nvPr/>
        </p:nvPicPr>
        <p:blipFill rotWithShape="1">
          <a:blip r:embed="rId196">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69" name="Google Shape;269;p3"/>
          <p:cNvPicPr preferRelativeResize="0"/>
          <p:nvPr/>
        </p:nvPicPr>
        <p:blipFill rotWithShape="1">
          <a:blip r:embed="rId197">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70" name="Google Shape;270;p3"/>
          <p:cNvPicPr preferRelativeResize="0"/>
          <p:nvPr/>
        </p:nvPicPr>
        <p:blipFill rotWithShape="1">
          <a:blip r:embed="rId198">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71" name="Google Shape;271;p3"/>
          <p:cNvPicPr preferRelativeResize="0"/>
          <p:nvPr/>
        </p:nvPicPr>
        <p:blipFill rotWithShape="1">
          <a:blip r:embed="rId199">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72" name="Google Shape;272;p3"/>
          <p:cNvPicPr preferRelativeResize="0"/>
          <p:nvPr/>
        </p:nvPicPr>
        <p:blipFill rotWithShape="1">
          <a:blip r:embed="rId200">
            <a:alphaModFix/>
          </a:blip>
          <a:srcRect b="0" l="0" r="0" t="0"/>
          <a:stretch/>
        </p:blipFill>
        <p:spPr>
          <a:xfrm>
            <a:off x="2000250" y="0"/>
            <a:ext cx="5143500" cy="5143500"/>
          </a:xfrm>
          <a:prstGeom prst="rect">
            <a:avLst/>
          </a:prstGeom>
          <a:noFill/>
          <a:ln>
            <a:noFill/>
          </a:ln>
        </p:spPr>
      </p:pic>
      <p:pic>
        <p:nvPicPr>
          <p:cNvPr descr="A picture containing dark&#10;&#10;Description automatically generated" id="273" name="Google Shape;273;p3"/>
          <p:cNvPicPr preferRelativeResize="0"/>
          <p:nvPr/>
        </p:nvPicPr>
        <p:blipFill rotWithShape="1">
          <a:blip r:embed="rId201">
            <a:alphaModFix/>
          </a:blip>
          <a:srcRect b="0" l="0" r="0" t="0"/>
          <a:stretch/>
        </p:blipFill>
        <p:spPr>
          <a:xfrm>
            <a:off x="2000250" y="0"/>
            <a:ext cx="5143500" cy="5143500"/>
          </a:xfrm>
          <a:prstGeom prst="rect">
            <a:avLst/>
          </a:prstGeom>
          <a:noFill/>
          <a:ln>
            <a:noFill/>
          </a:ln>
        </p:spPr>
      </p:pic>
      <p:pic>
        <p:nvPicPr>
          <p:cNvPr descr="A picture containing black, dark&#10;&#10;Description automatically generated" id="274" name="Google Shape;274;p3"/>
          <p:cNvPicPr preferRelativeResize="0"/>
          <p:nvPr/>
        </p:nvPicPr>
        <p:blipFill rotWithShape="1">
          <a:blip r:embed="rId202">
            <a:alphaModFix/>
          </a:blip>
          <a:srcRect b="0" l="0" r="0" t="0"/>
          <a:stretch/>
        </p:blipFill>
        <p:spPr>
          <a:xfrm>
            <a:off x="2000250"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80" name="Google Shape;280;p5"/>
          <p:cNvPicPr preferRelativeResize="0"/>
          <p:nvPr/>
        </p:nvPicPr>
        <p:blipFill rotWithShape="1">
          <a:blip r:embed="rId3">
            <a:alphaModFix/>
          </a:blip>
          <a:srcRect b="0" l="0" r="0" t="0"/>
          <a:stretch/>
        </p:blipFill>
        <p:spPr>
          <a:xfrm>
            <a:off x="0" y="273400"/>
            <a:ext cx="4635400" cy="4635400"/>
          </a:xfrm>
          <a:prstGeom prst="rect">
            <a:avLst/>
          </a:prstGeom>
          <a:noFill/>
          <a:ln>
            <a:noFill/>
          </a:ln>
        </p:spPr>
      </p:pic>
      <p:pic>
        <p:nvPicPr>
          <p:cNvPr id="281" name="Google Shape;281;p5"/>
          <p:cNvPicPr preferRelativeResize="0"/>
          <p:nvPr/>
        </p:nvPicPr>
        <p:blipFill rotWithShape="1">
          <a:blip r:embed="rId4">
            <a:alphaModFix/>
          </a:blip>
          <a:srcRect b="0" l="0" r="0" t="0"/>
          <a:stretch/>
        </p:blipFill>
        <p:spPr>
          <a:xfrm>
            <a:off x="4508600" y="273400"/>
            <a:ext cx="4635400" cy="4635400"/>
          </a:xfrm>
          <a:prstGeom prst="rect">
            <a:avLst/>
          </a:prstGeom>
          <a:noFill/>
          <a:ln>
            <a:noFill/>
          </a:ln>
        </p:spPr>
      </p:pic>
      <p:sp>
        <p:nvSpPr>
          <p:cNvPr id="282" name="Google Shape;282;p5"/>
          <p:cNvSpPr/>
          <p:nvPr/>
        </p:nvSpPr>
        <p:spPr>
          <a:xfrm>
            <a:off x="3000000" y="204612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7556325" y="204612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6"/>
          <p:cNvPicPr preferRelativeResize="0"/>
          <p:nvPr/>
        </p:nvPicPr>
        <p:blipFill rotWithShape="1">
          <a:blip r:embed="rId3">
            <a:alphaModFix/>
          </a:blip>
          <a:srcRect b="0" l="0" r="0" t="0"/>
          <a:stretch/>
        </p:blipFill>
        <p:spPr>
          <a:xfrm>
            <a:off x="4373175" y="400550"/>
            <a:ext cx="4770826" cy="4123901"/>
          </a:xfrm>
          <a:prstGeom prst="rect">
            <a:avLst/>
          </a:prstGeom>
          <a:noFill/>
          <a:ln>
            <a:noFill/>
          </a:ln>
        </p:spPr>
      </p:pic>
      <p:pic>
        <p:nvPicPr>
          <p:cNvPr id="289" name="Google Shape;289;p6"/>
          <p:cNvPicPr preferRelativeResize="0"/>
          <p:nvPr/>
        </p:nvPicPr>
        <p:blipFill rotWithShape="1">
          <a:blip r:embed="rId4">
            <a:alphaModFix/>
          </a:blip>
          <a:srcRect b="0" l="0" r="0" t="0"/>
          <a:stretch/>
        </p:blipFill>
        <p:spPr>
          <a:xfrm>
            <a:off x="-2" y="400550"/>
            <a:ext cx="5223301" cy="4123901"/>
          </a:xfrm>
          <a:prstGeom prst="rect">
            <a:avLst/>
          </a:prstGeom>
          <a:noFill/>
          <a:ln>
            <a:noFill/>
          </a:ln>
        </p:spPr>
      </p:pic>
      <p:sp>
        <p:nvSpPr>
          <p:cNvPr id="290" name="Google Shape;290;p6"/>
          <p:cNvSpPr/>
          <p:nvPr/>
        </p:nvSpPr>
        <p:spPr>
          <a:xfrm>
            <a:off x="2048675" y="266397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7188700" y="2765075"/>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Qual è la diagnosi?</a:t>
            </a:r>
            <a:endParaRPr/>
          </a:p>
        </p:txBody>
      </p:sp>
      <p:sp>
        <p:nvSpPr>
          <p:cNvPr id="297" name="Google Shape;297;p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92500"/>
          </a:bodyPr>
          <a:lstStyle/>
          <a:p>
            <a:pPr indent="-342900" lvl="0" marL="457200" rtl="0" algn="l">
              <a:lnSpc>
                <a:spcPct val="115000"/>
              </a:lnSpc>
              <a:spcBef>
                <a:spcPts val="0"/>
              </a:spcBef>
              <a:spcAft>
                <a:spcPts val="0"/>
              </a:spcAft>
              <a:buSzPct val="108108"/>
              <a:buAutoNum type="arabicParenR"/>
            </a:pPr>
            <a:r>
              <a:rPr lang="it"/>
              <a:t>Infarto omentale</a:t>
            </a:r>
            <a:endParaRPr/>
          </a:p>
          <a:p>
            <a:pPr indent="0" lvl="0" marL="0" rtl="0" algn="l">
              <a:lnSpc>
                <a:spcPct val="115000"/>
              </a:lnSpc>
              <a:spcBef>
                <a:spcPts val="1200"/>
              </a:spcBef>
              <a:spcAft>
                <a:spcPts val="0"/>
              </a:spcAft>
              <a:buSzPct val="108108"/>
              <a:buNone/>
            </a:pPr>
            <a:r>
              <a:t/>
            </a:r>
            <a:endParaRPr/>
          </a:p>
          <a:p>
            <a:pPr indent="-342900" lvl="0" marL="457200" rtl="0" algn="l">
              <a:lnSpc>
                <a:spcPct val="115000"/>
              </a:lnSpc>
              <a:spcBef>
                <a:spcPts val="1200"/>
              </a:spcBef>
              <a:spcAft>
                <a:spcPts val="0"/>
              </a:spcAft>
              <a:buSzPct val="108108"/>
              <a:buAutoNum type="arabicParenR"/>
            </a:pPr>
            <a:r>
              <a:rPr lang="it"/>
              <a:t>Diverticolite</a:t>
            </a:r>
            <a:endParaRPr/>
          </a:p>
          <a:p>
            <a:pPr indent="0" lvl="0" marL="0" rtl="0" algn="l">
              <a:lnSpc>
                <a:spcPct val="115000"/>
              </a:lnSpc>
              <a:spcBef>
                <a:spcPts val="1200"/>
              </a:spcBef>
              <a:spcAft>
                <a:spcPts val="0"/>
              </a:spcAft>
              <a:buSzPct val="108108"/>
              <a:buNone/>
            </a:pPr>
            <a:r>
              <a:t/>
            </a:r>
            <a:endParaRPr/>
          </a:p>
          <a:p>
            <a:pPr indent="-342900" lvl="0" marL="457200" rtl="0" algn="l">
              <a:lnSpc>
                <a:spcPct val="115000"/>
              </a:lnSpc>
              <a:spcBef>
                <a:spcPts val="1200"/>
              </a:spcBef>
              <a:spcAft>
                <a:spcPts val="0"/>
              </a:spcAft>
              <a:buSzPct val="108108"/>
              <a:buAutoNum type="arabicParenR"/>
            </a:pPr>
            <a:r>
              <a:rPr lang="it"/>
              <a:t>Appendicite epiploica</a:t>
            </a:r>
            <a:endParaRPr/>
          </a:p>
          <a:p>
            <a:pPr indent="0" lvl="0" marL="0" rtl="0" algn="l">
              <a:lnSpc>
                <a:spcPct val="115000"/>
              </a:lnSpc>
              <a:spcBef>
                <a:spcPts val="1200"/>
              </a:spcBef>
              <a:spcAft>
                <a:spcPts val="0"/>
              </a:spcAft>
              <a:buSzPct val="108108"/>
              <a:buNone/>
            </a:pPr>
            <a:r>
              <a:t/>
            </a:r>
            <a:endParaRPr/>
          </a:p>
          <a:p>
            <a:pPr indent="-342900" lvl="0" marL="457200" rtl="0" algn="l">
              <a:lnSpc>
                <a:spcPct val="115000"/>
              </a:lnSpc>
              <a:spcBef>
                <a:spcPts val="1200"/>
              </a:spcBef>
              <a:spcAft>
                <a:spcPts val="0"/>
              </a:spcAft>
              <a:buSzPct val="108108"/>
              <a:buAutoNum type="arabicParenR"/>
            </a:pPr>
            <a:r>
              <a:rPr lang="it"/>
              <a:t>Lipodistrofia mesenterica</a:t>
            </a:r>
            <a:endParaRPr/>
          </a:p>
        </p:txBody>
      </p:sp>
      <p:sp>
        <p:nvSpPr>
          <p:cNvPr id="298" name="Google Shape;298;p7"/>
          <p:cNvSpPr/>
          <p:nvPr/>
        </p:nvSpPr>
        <p:spPr>
          <a:xfrm>
            <a:off x="3435075" y="3331850"/>
            <a:ext cx="873900" cy="437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7"/>
          <p:cNvPicPr preferRelativeResize="0"/>
          <p:nvPr/>
        </p:nvPicPr>
        <p:blipFill rotWithShape="1">
          <a:blip r:embed="rId3">
            <a:alphaModFix/>
          </a:blip>
          <a:srcRect b="0" l="0" r="0" t="0"/>
          <a:stretch/>
        </p:blipFill>
        <p:spPr>
          <a:xfrm>
            <a:off x="4773250" y="76425"/>
            <a:ext cx="4176507" cy="4990651"/>
          </a:xfrm>
          <a:prstGeom prst="rect">
            <a:avLst/>
          </a:prstGeom>
          <a:noFill/>
          <a:ln>
            <a:noFill/>
          </a:ln>
        </p:spPr>
      </p:pic>
      <p:sp>
        <p:nvSpPr>
          <p:cNvPr id="300" name="Google Shape;300;p7"/>
          <p:cNvSpPr/>
          <p:nvPr/>
        </p:nvSpPr>
        <p:spPr>
          <a:xfrm>
            <a:off x="7474425" y="1989138"/>
            <a:ext cx="664500" cy="61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txBox="1"/>
          <p:nvPr/>
        </p:nvSpPr>
        <p:spPr>
          <a:xfrm>
            <a:off x="4725050" y="365550"/>
            <a:ext cx="4272900" cy="12621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highlight>
                  <a:schemeClr val="dk1"/>
                </a:highlight>
                <a:latin typeface="Roboto"/>
                <a:ea typeface="Roboto"/>
                <a:cs typeface="Roboto"/>
                <a:sym typeface="Roboto"/>
              </a:rPr>
              <a:t>Lungo il decorso del grosso intestino, al passaggio tra discendente e sigma, si riconosce</a:t>
            </a:r>
            <a:endParaRPr b="0" i="0" sz="1400" u="none" cap="none" strike="noStrike">
              <a:solidFill>
                <a:srgbClr val="000000"/>
              </a:solidFill>
              <a:highlight>
                <a:schemeClr val="dk1"/>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highlight>
                  <a:schemeClr val="dk1"/>
                </a:highlight>
                <a:latin typeface="Roboto"/>
                <a:ea typeface="Roboto"/>
                <a:cs typeface="Roboto"/>
                <a:sym typeface="Roboto"/>
              </a:rPr>
              <a:t>disomogeneità del tessuto adiposo periviscerale, di aspetto prevalentemente iperdenso, "centrata" da</a:t>
            </a:r>
            <a:endParaRPr b="0" i="0" sz="1400" u="none" cap="none" strike="noStrike">
              <a:solidFill>
                <a:srgbClr val="000000"/>
              </a:solidFill>
              <a:highlight>
                <a:schemeClr val="dk1"/>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highlight>
                  <a:schemeClr val="dk1"/>
                </a:highlight>
                <a:latin typeface="Roboto"/>
                <a:ea typeface="Roboto"/>
                <a:cs typeface="Roboto"/>
                <a:sym typeface="Roboto"/>
              </a:rPr>
              <a:t>una immagine fusiforme ipodensa.</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Appendicite epiploica</a:t>
            </a:r>
            <a:endParaRPr/>
          </a:p>
        </p:txBody>
      </p:sp>
      <p:sp>
        <p:nvSpPr>
          <p:cNvPr id="307" name="Google Shape;307;p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it">
                <a:solidFill>
                  <a:srgbClr val="F1C232"/>
                </a:solidFill>
              </a:rPr>
              <a:t>Appendice epiploica</a:t>
            </a:r>
            <a:r>
              <a:rPr lang="it"/>
              <a:t>: </a:t>
            </a:r>
            <a:r>
              <a:rPr i="1" lang="it"/>
              <a:t>sacca peritoneale</a:t>
            </a:r>
            <a:r>
              <a:rPr lang="it"/>
              <a:t> che origina dalla superficie sierosa del colon, a cui è attaccata tramite un </a:t>
            </a:r>
            <a:r>
              <a:rPr i="1" lang="it"/>
              <a:t>peduncolo vascolare</a:t>
            </a:r>
            <a:endParaRPr i="1"/>
          </a:p>
          <a:p>
            <a:pPr indent="0" lvl="0" marL="0" rtl="0" algn="l">
              <a:lnSpc>
                <a:spcPct val="115000"/>
              </a:lnSpc>
              <a:spcBef>
                <a:spcPts val="1200"/>
              </a:spcBef>
              <a:spcAft>
                <a:spcPts val="0"/>
              </a:spcAft>
              <a:buSzPts val="1800"/>
              <a:buNone/>
            </a:pPr>
            <a:r>
              <a:rPr lang="it"/>
              <a:t>Torsione dell’appendice → Stasi venosa → Infiammazione</a:t>
            </a:r>
            <a:endParaRPr/>
          </a:p>
          <a:p>
            <a:pPr indent="0" lvl="0" marL="0" rtl="0" algn="l">
              <a:lnSpc>
                <a:spcPct val="115000"/>
              </a:lnSpc>
              <a:spcBef>
                <a:spcPts val="1200"/>
              </a:spcBef>
              <a:spcAft>
                <a:spcPts val="0"/>
              </a:spcAft>
              <a:buSzPts val="1800"/>
              <a:buNone/>
            </a:pPr>
            <a:r>
              <a:rPr b="1" lang="it"/>
              <a:t>Diagnosi </a:t>
            </a:r>
            <a:r>
              <a:rPr lang="it"/>
              <a:t>→ </a:t>
            </a:r>
            <a:r>
              <a:rPr lang="it" u="sng"/>
              <a:t>esclusivamente radiologica</a:t>
            </a:r>
            <a:endParaRPr u="sng"/>
          </a:p>
          <a:p>
            <a:pPr indent="-342900" lvl="0" marL="457200" rtl="0" algn="l">
              <a:lnSpc>
                <a:spcPct val="115000"/>
              </a:lnSpc>
              <a:spcBef>
                <a:spcPts val="1200"/>
              </a:spcBef>
              <a:spcAft>
                <a:spcPts val="0"/>
              </a:spcAft>
              <a:buSzPts val="1800"/>
              <a:buChar char="-"/>
            </a:pPr>
            <a:r>
              <a:rPr lang="it"/>
              <a:t>Ecografia</a:t>
            </a:r>
            <a:endParaRPr/>
          </a:p>
          <a:p>
            <a:pPr indent="-342900" lvl="0" marL="457200" rtl="0" algn="l">
              <a:lnSpc>
                <a:spcPct val="115000"/>
              </a:lnSpc>
              <a:spcBef>
                <a:spcPts val="0"/>
              </a:spcBef>
              <a:spcAft>
                <a:spcPts val="0"/>
              </a:spcAft>
              <a:buSzPts val="1800"/>
              <a:buChar char="-"/>
            </a:pPr>
            <a:r>
              <a:rPr lang="it"/>
              <a:t>TC ← Gold standard</a:t>
            </a:r>
            <a:endParaRPr/>
          </a:p>
          <a:p>
            <a:pPr indent="-342900" lvl="0" marL="457200" rtl="0" algn="l">
              <a:lnSpc>
                <a:spcPct val="115000"/>
              </a:lnSpc>
              <a:spcBef>
                <a:spcPts val="0"/>
              </a:spcBef>
              <a:spcAft>
                <a:spcPts val="0"/>
              </a:spcAft>
              <a:buSzPts val="1800"/>
              <a:buChar char="-"/>
            </a:pPr>
            <a:r>
              <a:rPr lang="it"/>
              <a:t>RM</a:t>
            </a:r>
            <a:endParaRPr/>
          </a:p>
        </p:txBody>
      </p:sp>
      <p:sp>
        <p:nvSpPr>
          <p:cNvPr id="308" name="Google Shape;308;p8"/>
          <p:cNvSpPr txBox="1"/>
          <p:nvPr/>
        </p:nvSpPr>
        <p:spPr>
          <a:xfrm>
            <a:off x="3799200" y="4568725"/>
            <a:ext cx="495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it" sz="1000" u="none" cap="none" strike="noStrike">
                <a:solidFill>
                  <a:schemeClr val="dk1"/>
                </a:solidFill>
                <a:latin typeface="Roboto"/>
                <a:ea typeface="Roboto"/>
                <a:cs typeface="Roboto"/>
                <a:sym typeface="Roboto"/>
              </a:rPr>
              <a:t>Ajay K. Singh et al.</a:t>
            </a:r>
            <a:r>
              <a:rPr b="0" i="1" lang="it" sz="1000" u="none" cap="none" strike="noStrike">
                <a:solidFill>
                  <a:schemeClr val="dk1"/>
                </a:solidFill>
                <a:latin typeface="Roboto"/>
                <a:ea typeface="Roboto"/>
                <a:cs typeface="Roboto"/>
                <a:sym typeface="Roboto"/>
              </a:rPr>
              <a:t> “Acute Epiploic Appendagitis and Its Mimics”,</a:t>
            </a:r>
            <a:r>
              <a:rPr b="0" i="0" lang="it" sz="1000" u="none" cap="none" strike="noStrike">
                <a:solidFill>
                  <a:schemeClr val="dk1"/>
                </a:solidFill>
                <a:latin typeface="Roboto"/>
                <a:ea typeface="Roboto"/>
                <a:cs typeface="Roboto"/>
                <a:sym typeface="Roboto"/>
              </a:rPr>
              <a:t> Radiographics 2005</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Ecografia</a:t>
            </a:r>
            <a:endParaRPr/>
          </a:p>
        </p:txBody>
      </p:sp>
      <p:sp>
        <p:nvSpPr>
          <p:cNvPr id="314" name="Google Shape;314;p9"/>
          <p:cNvSpPr txBox="1"/>
          <p:nvPr>
            <p:ph idx="1" type="body"/>
          </p:nvPr>
        </p:nvSpPr>
        <p:spPr>
          <a:xfrm>
            <a:off x="3728625" y="870675"/>
            <a:ext cx="4322100" cy="522300"/>
          </a:xfrm>
          <a:prstGeom prst="rect">
            <a:avLst/>
          </a:prstGeom>
          <a:solidFill>
            <a:schemeClr val="dk1"/>
          </a:solidFill>
          <a:ln>
            <a:noFill/>
          </a:ln>
        </p:spPr>
        <p:txBody>
          <a:bodyPr anchorCtr="0" anchor="t" bIns="91425" lIns="91425" spcFirstLastPara="1" rIns="91425" wrap="square" tIns="91425">
            <a:normAutofit fontScale="40000" lnSpcReduction="20000"/>
          </a:bodyPr>
          <a:lstStyle/>
          <a:p>
            <a:pPr indent="0" lvl="0" marL="0" rtl="0" algn="ctr">
              <a:lnSpc>
                <a:spcPct val="115000"/>
              </a:lnSpc>
              <a:spcBef>
                <a:spcPts val="0"/>
              </a:spcBef>
              <a:spcAft>
                <a:spcPts val="1200"/>
              </a:spcAft>
              <a:buSzPct val="160714"/>
              <a:buNone/>
            </a:pPr>
            <a:r>
              <a:rPr lang="it" sz="2800">
                <a:solidFill>
                  <a:srgbClr val="000000"/>
                </a:solidFill>
              </a:rPr>
              <a:t>“...oval noncompressible lesion (arrows) with heterogeneous echotexture, located at the point of maximum tenderness…</a:t>
            </a:r>
            <a:endParaRPr sz="2800">
              <a:solidFill>
                <a:srgbClr val="000000"/>
              </a:solidFill>
            </a:endParaRPr>
          </a:p>
        </p:txBody>
      </p:sp>
      <p:sp>
        <p:nvSpPr>
          <p:cNvPr id="315" name="Google Shape;315;p9"/>
          <p:cNvSpPr txBox="1"/>
          <p:nvPr/>
        </p:nvSpPr>
        <p:spPr>
          <a:xfrm>
            <a:off x="185100" y="4696175"/>
            <a:ext cx="85710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2400"/>
              </a:spcBef>
              <a:spcAft>
                <a:spcPts val="600"/>
              </a:spcAft>
              <a:buClr>
                <a:srgbClr val="000000"/>
              </a:buClr>
              <a:buSzPts val="1000"/>
              <a:buFont typeface="Arial"/>
              <a:buNone/>
            </a:pPr>
            <a:r>
              <a:rPr b="0" i="0" lang="it" sz="1000" u="none" cap="none" strike="noStrike">
                <a:solidFill>
                  <a:schemeClr val="dk1"/>
                </a:solidFill>
                <a:latin typeface="Roboto"/>
                <a:ea typeface="Roboto"/>
                <a:cs typeface="Roboto"/>
                <a:sym typeface="Roboto"/>
              </a:rPr>
              <a:t>Ajay K. Singh et al.</a:t>
            </a:r>
            <a:r>
              <a:rPr b="0" i="1" lang="it" sz="1000" u="none" cap="none" strike="noStrike">
                <a:solidFill>
                  <a:schemeClr val="dk1"/>
                </a:solidFill>
                <a:latin typeface="Roboto"/>
                <a:ea typeface="Roboto"/>
                <a:cs typeface="Roboto"/>
                <a:sym typeface="Roboto"/>
              </a:rPr>
              <a:t> “Acute Epiploic Appendagitis and Its Mimics”,</a:t>
            </a:r>
            <a:r>
              <a:rPr b="0" i="0" lang="it" sz="1000" u="none" cap="none" strike="noStrike">
                <a:solidFill>
                  <a:schemeClr val="dk1"/>
                </a:solidFill>
                <a:latin typeface="Roboto"/>
                <a:ea typeface="Roboto"/>
                <a:cs typeface="Roboto"/>
                <a:sym typeface="Roboto"/>
              </a:rPr>
              <a:t> Radiographics 2005 ; “</a:t>
            </a:r>
            <a:r>
              <a:rPr b="0" i="1" lang="it" sz="1000" u="none" cap="none" strike="noStrike">
                <a:solidFill>
                  <a:schemeClr val="dk1"/>
                </a:solidFill>
                <a:latin typeface="Roboto"/>
                <a:ea typeface="Roboto"/>
                <a:cs typeface="Roboto"/>
                <a:sym typeface="Roboto"/>
              </a:rPr>
              <a:t>Appendicitis and mimics”, </a:t>
            </a:r>
            <a:r>
              <a:rPr b="0" i="0" lang="it" sz="1000" u="none" cap="none" strike="noStrike">
                <a:solidFill>
                  <a:schemeClr val="dk1"/>
                </a:solidFill>
                <a:latin typeface="Roboto"/>
                <a:ea typeface="Roboto"/>
                <a:cs typeface="Roboto"/>
                <a:sym typeface="Roboto"/>
              </a:rPr>
              <a:t>The Radiology Assistant</a:t>
            </a:r>
            <a:endParaRPr b="0" i="0" sz="1000" u="none" cap="none" strike="noStrike">
              <a:solidFill>
                <a:schemeClr val="dk1"/>
              </a:solidFill>
              <a:latin typeface="Roboto"/>
              <a:ea typeface="Roboto"/>
              <a:cs typeface="Roboto"/>
              <a:sym typeface="Roboto"/>
            </a:endParaRPr>
          </a:p>
        </p:txBody>
      </p:sp>
      <p:pic>
        <p:nvPicPr>
          <p:cNvPr id="316" name="Google Shape;316;p9"/>
          <p:cNvPicPr preferRelativeResize="0"/>
          <p:nvPr/>
        </p:nvPicPr>
        <p:blipFill rotWithShape="1">
          <a:blip r:embed="rId3">
            <a:alphaModFix/>
          </a:blip>
          <a:srcRect b="0" l="0" r="0" t="0"/>
          <a:stretch/>
        </p:blipFill>
        <p:spPr>
          <a:xfrm>
            <a:off x="1224893" y="1470200"/>
            <a:ext cx="6694219" cy="309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it"/>
              <a:t>Reperti TC</a:t>
            </a:r>
            <a:endParaRPr/>
          </a:p>
        </p:txBody>
      </p:sp>
      <p:sp>
        <p:nvSpPr>
          <p:cNvPr id="322" name="Google Shape;322;p1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50000"/>
              </a:lnSpc>
              <a:spcBef>
                <a:spcPts val="0"/>
              </a:spcBef>
              <a:spcAft>
                <a:spcPts val="0"/>
              </a:spcAft>
              <a:buSzPct val="108108"/>
              <a:buChar char="●"/>
            </a:pPr>
            <a:r>
              <a:rPr lang="it"/>
              <a:t>Lesione ovale </a:t>
            </a:r>
            <a:endParaRPr/>
          </a:p>
          <a:p>
            <a:pPr indent="-342900" lvl="0" marL="457200" rtl="0" algn="l">
              <a:lnSpc>
                <a:spcPct val="150000"/>
              </a:lnSpc>
              <a:spcBef>
                <a:spcPts val="0"/>
              </a:spcBef>
              <a:spcAft>
                <a:spcPts val="0"/>
              </a:spcAft>
              <a:buSzPct val="108108"/>
              <a:buChar char="●"/>
            </a:pPr>
            <a:r>
              <a:rPr lang="it"/>
              <a:t>Dimensioni: 1,5 - 3,5 cm (massimo 5 cm)</a:t>
            </a:r>
            <a:endParaRPr/>
          </a:p>
          <a:p>
            <a:pPr indent="-342900" lvl="0" marL="457200" rtl="0" algn="l">
              <a:lnSpc>
                <a:spcPct val="150000"/>
              </a:lnSpc>
              <a:spcBef>
                <a:spcPts val="0"/>
              </a:spcBef>
              <a:spcAft>
                <a:spcPts val="0"/>
              </a:spcAft>
              <a:buSzPct val="108108"/>
              <a:buChar char="●"/>
            </a:pPr>
            <a:r>
              <a:rPr lang="it"/>
              <a:t>Localizzazione frequente:</a:t>
            </a:r>
            <a:endParaRPr/>
          </a:p>
          <a:p>
            <a:pPr indent="-317500" lvl="1" marL="914400" rtl="0" algn="l">
              <a:lnSpc>
                <a:spcPct val="115000"/>
              </a:lnSpc>
              <a:spcBef>
                <a:spcPts val="0"/>
              </a:spcBef>
              <a:spcAft>
                <a:spcPts val="0"/>
              </a:spcAft>
              <a:buSzPct val="108108"/>
              <a:buChar char="○"/>
            </a:pPr>
            <a:r>
              <a:rPr lang="it"/>
              <a:t>Sigma</a:t>
            </a:r>
            <a:endParaRPr/>
          </a:p>
          <a:p>
            <a:pPr indent="-317500" lvl="1" marL="914400" rtl="0" algn="l">
              <a:lnSpc>
                <a:spcPct val="115000"/>
              </a:lnSpc>
              <a:spcBef>
                <a:spcPts val="0"/>
              </a:spcBef>
              <a:spcAft>
                <a:spcPts val="0"/>
              </a:spcAft>
              <a:buSzPct val="108108"/>
              <a:buChar char="○"/>
            </a:pPr>
            <a:r>
              <a:rPr lang="it"/>
              <a:t>Colon discendente</a:t>
            </a:r>
            <a:endParaRPr/>
          </a:p>
          <a:p>
            <a:pPr indent="-317500" lvl="1" marL="914400" rtl="0" algn="l">
              <a:lnSpc>
                <a:spcPct val="115000"/>
              </a:lnSpc>
              <a:spcBef>
                <a:spcPts val="0"/>
              </a:spcBef>
              <a:spcAft>
                <a:spcPts val="0"/>
              </a:spcAft>
              <a:buSzPct val="108108"/>
              <a:buChar char="○"/>
            </a:pPr>
            <a:r>
              <a:rPr lang="it"/>
              <a:t>Non coinvolge il retto!</a:t>
            </a:r>
            <a:endParaRPr/>
          </a:p>
          <a:p>
            <a:pPr indent="-342900" lvl="0" marL="457200" rtl="0" algn="l">
              <a:lnSpc>
                <a:spcPct val="150000"/>
              </a:lnSpc>
              <a:spcBef>
                <a:spcPts val="0"/>
              </a:spcBef>
              <a:spcAft>
                <a:spcPts val="0"/>
              </a:spcAft>
              <a:buSzPct val="108108"/>
              <a:buChar char="●"/>
            </a:pPr>
            <a:r>
              <a:rPr lang="it"/>
              <a:t>Porzione centrale ipodensa (fatty-like)</a:t>
            </a:r>
            <a:endParaRPr/>
          </a:p>
          <a:p>
            <a:pPr indent="-342900" lvl="0" marL="457200" rtl="0" algn="l">
              <a:lnSpc>
                <a:spcPct val="150000"/>
              </a:lnSpc>
              <a:spcBef>
                <a:spcPts val="0"/>
              </a:spcBef>
              <a:spcAft>
                <a:spcPts val="0"/>
              </a:spcAft>
              <a:buSzPct val="108108"/>
              <a:buChar char="●"/>
            </a:pPr>
            <a:r>
              <a:rPr lang="it"/>
              <a:t>Porzione periferica iperdensa (hyperattenuating ring)</a:t>
            </a:r>
            <a:endParaRPr/>
          </a:p>
          <a:p>
            <a:pPr indent="-342900" lvl="0" marL="457200" rtl="0" algn="l">
              <a:lnSpc>
                <a:spcPct val="150000"/>
              </a:lnSpc>
              <a:spcBef>
                <a:spcPts val="0"/>
              </a:spcBef>
              <a:spcAft>
                <a:spcPts val="0"/>
              </a:spcAft>
              <a:buSzPct val="108108"/>
              <a:buChar char="●"/>
            </a:pPr>
            <a:r>
              <a:rPr lang="it"/>
              <a:t>Lesione centrale iperdensa → trombosi venosa/infarto</a:t>
            </a:r>
            <a:endParaRPr/>
          </a:p>
        </p:txBody>
      </p:sp>
      <p:sp>
        <p:nvSpPr>
          <p:cNvPr id="323" name="Google Shape;323;p10"/>
          <p:cNvSpPr txBox="1"/>
          <p:nvPr/>
        </p:nvSpPr>
        <p:spPr>
          <a:xfrm>
            <a:off x="3799200" y="4568725"/>
            <a:ext cx="495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000"/>
              <a:buFont typeface="Arial"/>
              <a:buNone/>
            </a:pPr>
            <a:r>
              <a:rPr b="0" i="0" lang="it" sz="1000" u="none" cap="none" strike="noStrike">
                <a:solidFill>
                  <a:schemeClr val="dk1"/>
                </a:solidFill>
                <a:latin typeface="Roboto"/>
                <a:ea typeface="Roboto"/>
                <a:cs typeface="Roboto"/>
                <a:sym typeface="Roboto"/>
              </a:rPr>
              <a:t>Ajay K. Singh et al.</a:t>
            </a:r>
            <a:r>
              <a:rPr b="0" i="1" lang="it" sz="1000" u="none" cap="none" strike="noStrike">
                <a:solidFill>
                  <a:schemeClr val="dk1"/>
                </a:solidFill>
                <a:latin typeface="Roboto"/>
                <a:ea typeface="Roboto"/>
                <a:cs typeface="Roboto"/>
                <a:sym typeface="Roboto"/>
              </a:rPr>
              <a:t> “Acute Epiploic Appendagitis and Its Mimics”,</a:t>
            </a:r>
            <a:r>
              <a:rPr b="0" i="0" lang="it" sz="1000" u="none" cap="none" strike="noStrike">
                <a:solidFill>
                  <a:schemeClr val="dk1"/>
                </a:solidFill>
                <a:latin typeface="Roboto"/>
                <a:ea typeface="Roboto"/>
                <a:cs typeface="Roboto"/>
                <a:sym typeface="Roboto"/>
              </a:rPr>
              <a:t> Radiographics 2005</a:t>
            </a:r>
            <a:endParaRPr b="0" i="0" sz="1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10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1000"/>
                                        <p:tgtEl>
                                          <p:spTgt spid="3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1000"/>
                                        <p:tgtEl>
                                          <p:spTgt spid="3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1000"/>
                                        <p:tgtEl>
                                          <p:spTgt spid="3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animEffect filter="fade" transition="in">
                                      <p:cBhvr>
                                        <p:cTn dur="1000"/>
                                        <p:tgtEl>
                                          <p:spTgt spid="3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animEffect filter="fade" transition="in">
                                      <p:cBhvr>
                                        <p:cTn dur="1000"/>
                                        <p:tgtEl>
                                          <p:spTgt spid="32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